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75" r:id="rId2"/>
    <p:sldId id="419" r:id="rId3"/>
    <p:sldId id="422" r:id="rId4"/>
    <p:sldId id="407" r:id="rId5"/>
    <p:sldId id="298" r:id="rId6"/>
    <p:sldId id="408" r:id="rId7"/>
    <p:sldId id="410" r:id="rId8"/>
    <p:sldId id="411" r:id="rId9"/>
    <p:sldId id="412" r:id="rId10"/>
    <p:sldId id="414" r:id="rId11"/>
    <p:sldId id="413" r:id="rId12"/>
    <p:sldId id="409" r:id="rId13"/>
    <p:sldId id="415" r:id="rId14"/>
    <p:sldId id="416" r:id="rId15"/>
    <p:sldId id="420" r:id="rId16"/>
    <p:sldId id="421" r:id="rId17"/>
    <p:sldId id="418" r:id="rId18"/>
    <p:sldId id="304" r:id="rId19"/>
    <p:sldId id="41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BD8"/>
    <a:srgbClr val="736D5D"/>
    <a:srgbClr val="A3C8F4"/>
    <a:srgbClr val="C7A992"/>
    <a:srgbClr val="BDC0E2"/>
    <a:srgbClr val="92673D"/>
    <a:srgbClr val="805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94993" autoAdjust="0"/>
  </p:normalViewPr>
  <p:slideViewPr>
    <p:cSldViewPr snapToGrid="0" snapToObjects="1">
      <p:cViewPr varScale="1">
        <p:scale>
          <a:sx n="59" d="100"/>
          <a:sy n="59" d="100"/>
        </p:scale>
        <p:origin x="356" y="56"/>
      </p:cViewPr>
      <p:guideLst/>
    </p:cSldViewPr>
  </p:slideViewPr>
  <p:outlineViewPr>
    <p:cViewPr>
      <p:scale>
        <a:sx n="33" d="100"/>
        <a:sy n="33" d="100"/>
      </p:scale>
      <p:origin x="0" y="-446"/>
    </p:cViewPr>
  </p:outlineViewPr>
  <p:notesTextViewPr>
    <p:cViewPr>
      <p:scale>
        <a:sx n="1" d="1"/>
        <a:sy n="1" d="1"/>
      </p:scale>
      <p:origin x="0" y="0"/>
    </p:cViewPr>
  </p:notesTextViewPr>
  <p:notesViewPr>
    <p:cSldViewPr snapToGrid="0" snapToObjects="1">
      <p:cViewPr varScale="1">
        <p:scale>
          <a:sx n="87" d="100"/>
          <a:sy n="87" d="100"/>
        </p:scale>
        <p:origin x="269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F17359-000A-9044-B834-9FBD0018D5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98B882-BA21-D947-B59A-B375F7B01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73F5E-F60B-3D42-A6DD-6D5611C2F6EE}" type="datetimeFigureOut">
              <a:rPr lang="en-US" smtClean="0"/>
              <a:t>10/3/2023</a:t>
            </a:fld>
            <a:endParaRPr lang="en-US" dirty="0"/>
          </a:p>
        </p:txBody>
      </p:sp>
      <p:sp>
        <p:nvSpPr>
          <p:cNvPr id="4" name="Footer Placeholder 3">
            <a:extLst>
              <a:ext uri="{FF2B5EF4-FFF2-40B4-BE49-F238E27FC236}">
                <a16:creationId xmlns:a16="http://schemas.microsoft.com/office/drawing/2014/main" id="{8219AD5B-1A75-1A4A-8459-A96AB79E9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49C6818-84EB-2D43-AA44-FC64C4595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8A1AC-D174-D44D-BB31-612041F19AA1}" type="slidenum">
              <a:rPr lang="en-US" smtClean="0"/>
              <a:t>‹#›</a:t>
            </a:fld>
            <a:endParaRPr lang="en-US" dirty="0"/>
          </a:p>
        </p:txBody>
      </p:sp>
    </p:spTree>
    <p:extLst>
      <p:ext uri="{BB962C8B-B14F-4D97-AF65-F5344CB8AC3E}">
        <p14:creationId xmlns:p14="http://schemas.microsoft.com/office/powerpoint/2010/main" val="3575170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0E9C5-9123-47E2-B89F-2DE6B2D5F11E}"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A0BD2-9D52-4A89-A58E-935833F9670D}" type="slidenum">
              <a:rPr lang="en-US" smtClean="0"/>
              <a:t>‹#›</a:t>
            </a:fld>
            <a:endParaRPr lang="en-US"/>
          </a:p>
        </p:txBody>
      </p:sp>
    </p:spTree>
    <p:extLst>
      <p:ext uri="{BB962C8B-B14F-4D97-AF65-F5344CB8AC3E}">
        <p14:creationId xmlns:p14="http://schemas.microsoft.com/office/powerpoint/2010/main" val="242597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4A0BD2-9D52-4A89-A58E-935833F9670D}" type="slidenum">
              <a:rPr lang="en-US" smtClean="0"/>
              <a:t>1</a:t>
            </a:fld>
            <a:endParaRPr lang="en-US"/>
          </a:p>
        </p:txBody>
      </p:sp>
    </p:spTree>
    <p:extLst>
      <p:ext uri="{BB962C8B-B14F-4D97-AF65-F5344CB8AC3E}">
        <p14:creationId xmlns:p14="http://schemas.microsoft.com/office/powerpoint/2010/main" val="364620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edge length: 1.86e-4 meters</a:t>
            </a:r>
          </a:p>
          <a:p>
            <a:r>
              <a:rPr lang="en-US" dirty="0"/>
              <a:t>Face size: 1.02e-8 to 8.88e-3 square meters</a:t>
            </a:r>
          </a:p>
          <a:p>
            <a:r>
              <a:rPr lang="en-US" dirty="0"/>
              <a:t>Flow volume: 4.2 x 2.8 x 1.0 meters</a:t>
            </a:r>
          </a:p>
          <a:p>
            <a:r>
              <a:rPr lang="en-US" dirty="0"/>
              <a:t>Blade position: 0.7 meters from flow inlet</a:t>
            </a:r>
          </a:p>
          <a:p>
            <a:pPr lvl="1"/>
            <a:endParaRPr lang="en-US" dirty="0"/>
          </a:p>
          <a:p>
            <a:r>
              <a:rPr lang="en-US" dirty="0"/>
              <a:t>Static case</a:t>
            </a:r>
          </a:p>
          <a:p>
            <a:pPr lvl="1"/>
            <a:r>
              <a:rPr lang="en-US" dirty="0"/>
              <a:t>0.001 second x 250 steps for 0.25 seconds</a:t>
            </a:r>
          </a:p>
          <a:p>
            <a:r>
              <a:rPr lang="en-US" dirty="0"/>
              <a:t>Dynamic case</a:t>
            </a:r>
          </a:p>
          <a:p>
            <a:pPr lvl="1"/>
            <a:r>
              <a:rPr lang="en-US" dirty="0"/>
              <a:t>5e-5 seconds x 5,000 steps for 0.25 seconds</a:t>
            </a:r>
          </a:p>
          <a:p>
            <a:endParaRPr lang="en-US" dirty="0"/>
          </a:p>
        </p:txBody>
      </p:sp>
      <p:sp>
        <p:nvSpPr>
          <p:cNvPr id="4" name="Slide Number Placeholder 3"/>
          <p:cNvSpPr>
            <a:spLocks noGrp="1"/>
          </p:cNvSpPr>
          <p:nvPr>
            <p:ph type="sldNum" sz="quarter" idx="5"/>
          </p:nvPr>
        </p:nvSpPr>
        <p:spPr/>
        <p:txBody>
          <a:bodyPr/>
          <a:lstStyle/>
          <a:p>
            <a:fld id="{254A0BD2-9D52-4A89-A58E-935833F9670D}" type="slidenum">
              <a:rPr lang="en-US" smtClean="0"/>
              <a:t>8</a:t>
            </a:fld>
            <a:endParaRPr lang="en-US"/>
          </a:p>
        </p:txBody>
      </p:sp>
    </p:spTree>
    <p:extLst>
      <p:ext uri="{BB962C8B-B14F-4D97-AF65-F5344CB8AC3E}">
        <p14:creationId xmlns:p14="http://schemas.microsoft.com/office/powerpoint/2010/main" val="157108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sz="1200" dirty="0"/>
              <a:t>° peak-to-peak sinusoidal actuation centered at 5° angle of attack</a:t>
            </a:r>
            <a:endParaRPr lang="en-US" dirty="0"/>
          </a:p>
          <a:p>
            <a:endParaRPr lang="en-US" dirty="0"/>
          </a:p>
        </p:txBody>
      </p:sp>
      <p:sp>
        <p:nvSpPr>
          <p:cNvPr id="4" name="Slide Number Placeholder 3"/>
          <p:cNvSpPr>
            <a:spLocks noGrp="1"/>
          </p:cNvSpPr>
          <p:nvPr>
            <p:ph type="sldNum" sz="quarter" idx="5"/>
          </p:nvPr>
        </p:nvSpPr>
        <p:spPr/>
        <p:txBody>
          <a:bodyPr/>
          <a:lstStyle/>
          <a:p>
            <a:fld id="{254A0BD2-9D52-4A89-A58E-935833F9670D}" type="slidenum">
              <a:rPr lang="en-US" smtClean="0"/>
              <a:t>10</a:t>
            </a:fld>
            <a:endParaRPr lang="en-US"/>
          </a:p>
        </p:txBody>
      </p:sp>
    </p:spTree>
    <p:extLst>
      <p:ext uri="{BB962C8B-B14F-4D97-AF65-F5344CB8AC3E}">
        <p14:creationId xmlns:p14="http://schemas.microsoft.com/office/powerpoint/2010/main" val="266252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2946"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D7A90A1-A930-7E45-A0C6-7B528BC17B68}"/>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28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928264"/>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4498670"/>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1928264"/>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E327254B-5501-7248-A89F-42912B5A8BD2}"/>
              </a:ext>
            </a:extLst>
          </p:cNvPr>
          <p:cNvCxnSpPr>
            <a:cxnSpLocks/>
          </p:cNvCxnSpPr>
          <p:nvPr userDrawn="1"/>
        </p:nvCxnSpPr>
        <p:spPr>
          <a:xfrm>
            <a:off x="0" y="1405468"/>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00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4">
    <p:bg>
      <p:bgPr>
        <a:solidFill>
          <a:schemeClr val="accent4">
            <a:lumMod val="50000"/>
          </a:schemeClr>
        </a:solidFill>
        <a:effectLst/>
      </p:bgPr>
    </p:bg>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1124487" y="0"/>
            <a:ext cx="11067514"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24487" y="-1"/>
            <a:ext cx="11067514"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6C4B436F-A511-A141-900B-BA20A19A1BCE}"/>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8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7" name="Picture Placeholder 21" descr="Woman on tablet ">
            <a:extLst>
              <a:ext uri="{FF2B5EF4-FFF2-40B4-BE49-F238E27FC236}">
                <a16:creationId xmlns:a16="http://schemas.microsoft.com/office/drawing/2014/main" id="{79F82B97-E9C9-C740-AE3A-A0BB4822DD8F}"/>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1" cy="6858000"/>
          </a:xfrm>
          <a:prstGeom prst="rect">
            <a:avLst/>
          </a:prstGeom>
          <a:solidFill>
            <a:schemeClr val="tx1"/>
          </a:solidFill>
        </p:spPr>
      </p:pic>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4A57CAA2-2658-B441-A787-4B54C65D3BF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23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Caption_2">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0668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635662" y="339644"/>
            <a:ext cx="5014993"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820856"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4C8C2B99-ED08-1F48-BE5D-40E40D09C7B7}"/>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8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Caption_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8843" y="3482977"/>
            <a:ext cx="10961177"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10" name="Straight Connector 9">
            <a:extLst>
              <a:ext uri="{FF2B5EF4-FFF2-40B4-BE49-F238E27FC236}">
                <a16:creationId xmlns:a16="http://schemas.microsoft.com/office/drawing/2014/main" id="{79B33817-49F3-B440-A271-466603AE1964}"/>
              </a:ext>
            </a:extLst>
          </p:cNvPr>
          <p:cNvCxnSpPr>
            <a:cxnSpLocks/>
          </p:cNvCxnSpPr>
          <p:nvPr userDrawn="1"/>
        </p:nvCxnSpPr>
        <p:spPr>
          <a:xfrm>
            <a:off x="0" y="421214"/>
            <a:ext cx="1219200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8576316B-7498-2E42-9B52-88BF1C9DF40C}"/>
              </a:ext>
            </a:extLst>
          </p:cNvPr>
          <p:cNvSpPr>
            <a:spLocks noGrp="1"/>
          </p:cNvSpPr>
          <p:nvPr>
            <p:ph idx="1" hasCustomPrompt="1"/>
          </p:nvPr>
        </p:nvSpPr>
        <p:spPr>
          <a:xfrm>
            <a:off x="5567465"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451775DA-49A0-2F4D-9F21-5D20DA6BA9B6}"/>
              </a:ext>
            </a:extLst>
          </p:cNvPr>
          <p:cNvSpPr>
            <a:spLocks noGrp="1"/>
          </p:cNvSpPr>
          <p:nvPr>
            <p:ph type="ctrTitle"/>
          </p:nvPr>
        </p:nvSpPr>
        <p:spPr>
          <a:xfrm>
            <a:off x="608844"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49645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Caption_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cxnSp>
        <p:nvCxnSpPr>
          <p:cNvPr id="5" name="Straight Connector 4">
            <a:extLst>
              <a:ext uri="{FF2B5EF4-FFF2-40B4-BE49-F238E27FC236}">
                <a16:creationId xmlns:a16="http://schemas.microsoft.com/office/drawing/2014/main" id="{40C0F668-C1BA-A349-A542-9E54E73E8178}"/>
              </a:ext>
            </a:extLst>
          </p:cNvPr>
          <p:cNvCxnSpPr>
            <a:cxnSpLocks/>
          </p:cNvCxnSpPr>
          <p:nvPr userDrawn="1"/>
        </p:nvCxnSpPr>
        <p:spPr>
          <a:xfrm>
            <a:off x="4961621" y="339644"/>
            <a:ext cx="0" cy="28065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339644"/>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339644"/>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780326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Caption_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82977"/>
            <a:ext cx="12192000" cy="3375025"/>
          </a:xfrm>
          <a:prstGeom prst="rect">
            <a:avLst/>
          </a:prstGeom>
          <a:solidFill>
            <a:schemeClr val="accent4">
              <a:lumMod val="50000"/>
            </a:schemeClr>
          </a:solidFill>
        </p:spPr>
        <p:txBody>
          <a:bodyPr/>
          <a:lstStyle/>
          <a:p>
            <a:r>
              <a:rPr lang="en-US"/>
              <a:t>Click icon to add picture</a:t>
            </a:r>
            <a:endParaRPr lang="id-ID" dirty="0"/>
          </a:p>
        </p:txBody>
      </p:sp>
      <p:sp>
        <p:nvSpPr>
          <p:cNvPr id="6" name="Text Placeholder 2">
            <a:extLst>
              <a:ext uri="{FF2B5EF4-FFF2-40B4-BE49-F238E27FC236}">
                <a16:creationId xmlns:a16="http://schemas.microsoft.com/office/drawing/2014/main" id="{5832AA92-D0AC-8247-A360-19A5932C4E36}"/>
              </a:ext>
            </a:extLst>
          </p:cNvPr>
          <p:cNvSpPr>
            <a:spLocks noGrp="1"/>
          </p:cNvSpPr>
          <p:nvPr>
            <p:ph idx="1" hasCustomPrompt="1"/>
          </p:nvPr>
        </p:nvSpPr>
        <p:spPr>
          <a:xfrm>
            <a:off x="5351244" y="568512"/>
            <a:ext cx="6002556" cy="2806511"/>
          </a:xfrm>
          <a:prstGeom prst="rect">
            <a:avLst/>
          </a:prstGeom>
        </p:spPr>
        <p:txBody>
          <a:bodyPr vert="horz" lIns="91440" tIns="45720" rIns="91440" bIns="45720" rtlCol="0" anchor="ctr">
            <a:normAutofit/>
          </a:bodyPr>
          <a:lstStyle>
            <a:lvl1pPr algn="l">
              <a:defRPr sz="1600">
                <a:latin typeface="+mj-lt"/>
              </a:defRPr>
            </a:lvl1pPr>
            <a:lvl2pPr algn="l">
              <a:defRPr sz="1600">
                <a:latin typeface="+mj-lt"/>
              </a:defRPr>
            </a:lvl2pPr>
            <a:lvl3pPr algn="l">
              <a:defRPr sz="1600">
                <a:latin typeface="+mj-lt"/>
              </a:defRPr>
            </a:lvl3pPr>
            <a:lvl4pPr algn="l">
              <a:defRPr sz="1600">
                <a:latin typeface="+mj-lt"/>
              </a:defRPr>
            </a:lvl4pPr>
            <a:lvl5pPr algn="l">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E3AD9F76-09D6-0D4E-99ED-D9391C974AD2}"/>
              </a:ext>
            </a:extLst>
          </p:cNvPr>
          <p:cNvSpPr>
            <a:spLocks noGrp="1"/>
          </p:cNvSpPr>
          <p:nvPr>
            <p:ph type="ctrTitle"/>
          </p:nvPr>
        </p:nvSpPr>
        <p:spPr>
          <a:xfrm>
            <a:off x="392623" y="568512"/>
            <a:ext cx="4179376" cy="2806512"/>
          </a:xfrm>
        </p:spPr>
        <p:txBody>
          <a:bodyPr lIns="0" rIns="0" anchor="ctr">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5" name="Straight Connector 14">
            <a:extLst>
              <a:ext uri="{FF2B5EF4-FFF2-40B4-BE49-F238E27FC236}">
                <a16:creationId xmlns:a16="http://schemas.microsoft.com/office/drawing/2014/main" id="{16414763-7D4F-994A-AAA9-7DC46C19D816}"/>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0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03562C6D-FFC2-407B-A272-B4E8F78B72C8}"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1627321"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706796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1627322"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7067963"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42073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4A84064-C460-4325-92BB-7EAF5287CDAD}"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3436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11B2D7F8-9505-6148-BEA2-27C4290FF6E2}"/>
              </a:ext>
            </a:extLst>
          </p:cNvPr>
          <p:cNvSpPr>
            <a:spLocks noGrp="1"/>
          </p:cNvSpPr>
          <p:nvPr>
            <p:ph sz="half" idx="1"/>
          </p:nvPr>
        </p:nvSpPr>
        <p:spPr>
          <a:xfrm>
            <a:off x="392623"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A9ADB053-F5D5-D34D-B6E3-A8AB7297F1F9}"/>
              </a:ext>
            </a:extLst>
          </p:cNvPr>
          <p:cNvSpPr>
            <a:spLocks noGrp="1"/>
          </p:cNvSpPr>
          <p:nvPr>
            <p:ph sz="half" idx="2"/>
          </p:nvPr>
        </p:nvSpPr>
        <p:spPr>
          <a:xfrm>
            <a:off x="5833265" y="2330824"/>
            <a:ext cx="4693727"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75E12F7-C53F-EB47-8D86-3CE7D6B2A8FB}"/>
              </a:ext>
            </a:extLst>
          </p:cNvPr>
          <p:cNvSpPr>
            <a:spLocks noGrp="1"/>
          </p:cNvSpPr>
          <p:nvPr>
            <p:ph type="body" idx="13"/>
          </p:nvPr>
        </p:nvSpPr>
        <p:spPr>
          <a:xfrm>
            <a:off x="392624" y="1468740"/>
            <a:ext cx="4672156"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0C3895DE-E9F7-5A41-91A4-BC8DE509CFFC}"/>
              </a:ext>
            </a:extLst>
          </p:cNvPr>
          <p:cNvSpPr>
            <a:spLocks noGrp="1"/>
          </p:cNvSpPr>
          <p:nvPr>
            <p:ph type="body" sz="quarter" idx="3"/>
          </p:nvPr>
        </p:nvSpPr>
        <p:spPr>
          <a:xfrm>
            <a:off x="5833265" y="1468740"/>
            <a:ext cx="4695165"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7" name="Straight Connector 16">
            <a:extLst>
              <a:ext uri="{FF2B5EF4-FFF2-40B4-BE49-F238E27FC236}">
                <a16:creationId xmlns:a16="http://schemas.microsoft.com/office/drawing/2014/main" id="{E28CCA37-00BD-0A43-8647-67DD0510A7E3}"/>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19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BE1994BF-CCB4-4CDF-ACEE-4AEF7CCE45F1}"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latin typeface="+mj-lt"/>
                <a:cs typeface="Calibri" panose="020F0502020204030204" pitchFamily="34" charset="0"/>
              </a:defRPr>
            </a:lvl1pPr>
            <a:lvl2pPr>
              <a:lnSpc>
                <a:spcPct val="100000"/>
              </a:lnSpc>
              <a:defRPr sz="1600">
                <a:latin typeface="+mj-lt"/>
                <a:cs typeface="Calibri" panose="020F0502020204030204" pitchFamily="34" charset="0"/>
              </a:defRPr>
            </a:lvl2pPr>
            <a:lvl3pPr>
              <a:lnSpc>
                <a:spcPct val="100000"/>
              </a:lnSpc>
              <a:defRPr sz="1600">
                <a:latin typeface="+mj-lt"/>
                <a:cs typeface="Calibri" panose="020F0502020204030204" pitchFamily="34" charset="0"/>
              </a:defRPr>
            </a:lvl3pPr>
            <a:lvl4pPr>
              <a:lnSpc>
                <a:spcPct val="100000"/>
              </a:lnSpc>
              <a:defRPr sz="1600">
                <a:latin typeface="+mj-lt"/>
                <a:cs typeface="Calibri" panose="020F0502020204030204" pitchFamily="34" charset="0"/>
              </a:defRPr>
            </a:lvl4pPr>
            <a:lvl5pPr>
              <a:lnSpc>
                <a:spcPct val="100000"/>
              </a:lnSpc>
              <a:defRPr sz="1600">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816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6093055" y="0"/>
            <a:ext cx="6098946"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0" y="1720312"/>
            <a:ext cx="60930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81424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5">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C5233AE2-5078-C34D-8EAD-6F7B344F5241}"/>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14" name="Straight Connector 13">
            <a:extLst>
              <a:ext uri="{FF2B5EF4-FFF2-40B4-BE49-F238E27FC236}">
                <a16:creationId xmlns:a16="http://schemas.microsoft.com/office/drawing/2014/main" id="{24699EEF-FB75-1A46-B6B6-39CCF65A9EA4}"/>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D05FC84A-8DAF-4B74-9C50-5EB8C323E3F8}"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Title 1">
            <a:extLst>
              <a:ext uri="{FF2B5EF4-FFF2-40B4-BE49-F238E27FC236}">
                <a16:creationId xmlns:a16="http://schemas.microsoft.com/office/drawing/2014/main" id="{89CD5966-5C30-E943-A71E-F48460A377D6}"/>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8" name="Content Placeholder 2">
            <a:extLst>
              <a:ext uri="{FF2B5EF4-FFF2-40B4-BE49-F238E27FC236}">
                <a16:creationId xmlns:a16="http://schemas.microsoft.com/office/drawing/2014/main" id="{CF969977-F5DB-3A45-9E9E-556F0938C059}"/>
              </a:ext>
            </a:extLst>
          </p:cNvPr>
          <p:cNvSpPr>
            <a:spLocks noGrp="1"/>
          </p:cNvSpPr>
          <p:nvPr>
            <p:ph sz="half" idx="1"/>
          </p:nvPr>
        </p:nvSpPr>
        <p:spPr>
          <a:xfrm>
            <a:off x="392623"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36D6BBCB-7852-8449-BC02-C5471A775B24}"/>
              </a:ext>
            </a:extLst>
          </p:cNvPr>
          <p:cNvSpPr>
            <a:spLocks noGrp="1"/>
          </p:cNvSpPr>
          <p:nvPr>
            <p:ph sz="half" idx="2"/>
          </p:nvPr>
        </p:nvSpPr>
        <p:spPr>
          <a:xfrm>
            <a:off x="6172200" y="2330824"/>
            <a:ext cx="5181600" cy="3846139"/>
          </a:xfrm>
        </p:spPr>
        <p:txBody>
          <a:bodyPr>
            <a:normAutofit/>
          </a:bodyPr>
          <a:lstStyle>
            <a:lvl1pPr>
              <a:lnSpc>
                <a:spcPct val="100000"/>
              </a:lnSpc>
              <a:defRPr sz="1600">
                <a:solidFill>
                  <a:schemeClr val="bg1"/>
                </a:solidFill>
                <a:latin typeface="+mj-lt"/>
                <a:cs typeface="Calibri" panose="020F0502020204030204" pitchFamily="34" charset="0"/>
              </a:defRPr>
            </a:lvl1pPr>
            <a:lvl2pPr>
              <a:lnSpc>
                <a:spcPct val="100000"/>
              </a:lnSpc>
              <a:defRPr sz="1600">
                <a:solidFill>
                  <a:schemeClr val="bg1"/>
                </a:solidFill>
                <a:latin typeface="+mj-lt"/>
                <a:cs typeface="Calibri" panose="020F0502020204030204" pitchFamily="34" charset="0"/>
              </a:defRPr>
            </a:lvl2pPr>
            <a:lvl3pPr>
              <a:lnSpc>
                <a:spcPct val="100000"/>
              </a:lnSpc>
              <a:defRPr sz="1600">
                <a:solidFill>
                  <a:schemeClr val="bg1"/>
                </a:solidFill>
                <a:latin typeface="+mj-lt"/>
                <a:cs typeface="Calibri" panose="020F0502020204030204" pitchFamily="34" charset="0"/>
              </a:defRPr>
            </a:lvl3pPr>
            <a:lvl4pPr>
              <a:lnSpc>
                <a:spcPct val="100000"/>
              </a:lnSpc>
              <a:defRPr sz="1600">
                <a:solidFill>
                  <a:schemeClr val="bg1"/>
                </a:solidFill>
                <a:latin typeface="+mj-lt"/>
                <a:cs typeface="Calibri" panose="020F0502020204030204" pitchFamily="34" charset="0"/>
              </a:defRPr>
            </a:lvl4pPr>
            <a:lvl5pPr>
              <a:lnSpc>
                <a:spcPct val="100000"/>
              </a:lnSpc>
              <a:defRPr sz="1600">
                <a:solidFill>
                  <a:schemeClr val="bg1"/>
                </a:solidFill>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725055FA-EC63-034E-B383-78552FAEA374}"/>
              </a:ext>
            </a:extLst>
          </p:cNvPr>
          <p:cNvSpPr>
            <a:spLocks noGrp="1"/>
          </p:cNvSpPr>
          <p:nvPr>
            <p:ph type="body" idx="13"/>
          </p:nvPr>
        </p:nvSpPr>
        <p:spPr>
          <a:xfrm>
            <a:off x="392623" y="1468740"/>
            <a:ext cx="5157787"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4">
            <a:extLst>
              <a:ext uri="{FF2B5EF4-FFF2-40B4-BE49-F238E27FC236}">
                <a16:creationId xmlns:a16="http://schemas.microsoft.com/office/drawing/2014/main" id="{163F1262-F0B7-5B4F-A1EE-7A2D9835E6EC}"/>
              </a:ext>
            </a:extLst>
          </p:cNvPr>
          <p:cNvSpPr>
            <a:spLocks noGrp="1"/>
          </p:cNvSpPr>
          <p:nvPr>
            <p:ph type="body" sz="quarter" idx="3"/>
          </p:nvPr>
        </p:nvSpPr>
        <p:spPr>
          <a:xfrm>
            <a:off x="6172200" y="1468740"/>
            <a:ext cx="5183188" cy="823912"/>
          </a:xfrm>
        </p:spPr>
        <p:txBody>
          <a:bodyPr anchor="b">
            <a:normAutofit/>
          </a:bodyPr>
          <a:lstStyle>
            <a:lvl1pPr marL="0" indent="0">
              <a:buNone/>
              <a:defRPr sz="2800" b="1">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3" name="Straight Connector 12">
            <a:extLst>
              <a:ext uri="{FF2B5EF4-FFF2-40B4-BE49-F238E27FC236}">
                <a16:creationId xmlns:a16="http://schemas.microsoft.com/office/drawing/2014/main" id="{55F5877A-6F1B-5C4C-8792-78CDE344D0E0}"/>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69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588936"/>
            <a:ext cx="11432584" cy="5976637"/>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2C41291C-383F-CF4B-AB8E-2B40741A62AF}"/>
              </a:ext>
            </a:extLst>
          </p:cNvPr>
          <p:cNvCxnSpPr>
            <a:cxnSpLocks/>
          </p:cNvCxnSpPr>
          <p:nvPr userDrawn="1"/>
        </p:nvCxnSpPr>
        <p:spPr>
          <a:xfrm>
            <a:off x="0" y="292426"/>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4C5937-11C0-4E5A-867C-7AB68EA532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57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2623" y="292426"/>
            <a:ext cx="10219457"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F516C013-C8E5-B44C-B6D6-DE71D0CC52C4}"/>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E2D069-321B-434C-BB63-530EE51B64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218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34319" y="0"/>
            <a:ext cx="1105768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DCA0415B-CCA3-7142-BDAA-6DAC63FB634C}"/>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040D77-4CF4-4BFB-9FFB-8C9746D390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926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_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43A34E77-65E8-214A-93DD-907ECB950F42}"/>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C15D6B-DF62-4A31-87F3-2084A6C590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7893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Content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9F56B0AC-BA1B-42F3-8DA5-7DCEDF0A2FA1}"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6993359"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57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868A20D4-88D5-4F32-A3B5-5DC9F1A18F00}"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0" y="1"/>
            <a:ext cx="5198641" cy="6858002"/>
          </a:xfrm>
          <a:prstGeom prst="rect">
            <a:avLst/>
          </a:prstGeom>
          <a:solidFill>
            <a:schemeClr val="accent4">
              <a:lumMod val="50000"/>
            </a:schemeClr>
          </a:solidFill>
        </p:spPr>
        <p:txBody>
          <a:bodyPr/>
          <a:lstStyle/>
          <a:p>
            <a:r>
              <a:rPr lang="en-US"/>
              <a:t>Click icon to add picture</a:t>
            </a:r>
            <a:endParaRPr lang="id-ID"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5711877" y="339645"/>
            <a:ext cx="489057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5708797" y="1507066"/>
            <a:ext cx="4890578"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4037ED-B73E-2946-8FAC-2803EA71C585}"/>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26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nd Content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134319" y="1"/>
            <a:ext cx="11057681"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337B0ED9-0B09-4267-87D3-FB7994F59227}"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45581"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907ACF-A34F-FE4A-8511-B7FE12F69496}"/>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394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and Content_5">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B206EA-4BA0-3F4C-A4ED-E78F311CD8A8}"/>
              </a:ext>
            </a:extLst>
          </p:cNvPr>
          <p:cNvSpPr>
            <a:spLocks noGrp="1"/>
          </p:cNvSpPr>
          <p:nvPr>
            <p:ph type="pic" sz="quarter" idx="13"/>
          </p:nvPr>
        </p:nvSpPr>
        <p:spPr>
          <a:xfrm>
            <a:off x="1" y="1"/>
            <a:ext cx="12192000" cy="6858002"/>
          </a:xfrm>
          <a:prstGeom prst="rect">
            <a:avLst/>
          </a:prstGeom>
          <a:solidFill>
            <a:schemeClr val="accent4">
              <a:lumMod val="50000"/>
            </a:schemeClr>
          </a:solidFill>
        </p:spPr>
        <p:txBody>
          <a:bodyPr/>
          <a:lstStyle/>
          <a:p>
            <a:r>
              <a:rPr lang="en-US"/>
              <a:t>Click icon to add picture</a:t>
            </a:r>
            <a:endParaRPr lang="id-ID"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E5B010AB-9475-427B-9F6E-35EAF153DC87}"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E9592-D634-1947-B3FB-EB3B7F16FF28}"/>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6D456EAF-F3B8-AF4A-90FF-4B0693C56A33}"/>
              </a:ext>
            </a:extLst>
          </p:cNvPr>
          <p:cNvSpPr>
            <a:spLocks noGrp="1"/>
          </p:cNvSpPr>
          <p:nvPr>
            <p:ph type="ctrTitle" hasCustomPrompt="1"/>
          </p:nvPr>
        </p:nvSpPr>
        <p:spPr>
          <a:xfrm>
            <a:off x="392623" y="339645"/>
            <a:ext cx="4890577"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5" name="Text Placeholder 10">
            <a:extLst>
              <a:ext uri="{FF2B5EF4-FFF2-40B4-BE49-F238E27FC236}">
                <a16:creationId xmlns:a16="http://schemas.microsoft.com/office/drawing/2014/main" id="{F7FB4ADF-1B3E-A442-B2C9-518CBE7637DB}"/>
              </a:ext>
            </a:extLst>
          </p:cNvPr>
          <p:cNvSpPr>
            <a:spLocks noGrp="1"/>
          </p:cNvSpPr>
          <p:nvPr>
            <p:ph type="body" sz="quarter" idx="14"/>
          </p:nvPr>
        </p:nvSpPr>
        <p:spPr>
          <a:xfrm>
            <a:off x="392624" y="1507066"/>
            <a:ext cx="4890578"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996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Caption_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46059"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7313354" y="4418889"/>
            <a:ext cx="3289100"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7313355" y="5080791"/>
            <a:ext cx="3289100"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B39C4094-208E-7E4A-848A-F76A1573073A}"/>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3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_4">
    <p:bg>
      <p:bgPr>
        <a:solidFill>
          <a:schemeClr val="accent4">
            <a:lumMod val="50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1134319" y="0"/>
            <a:ext cx="1105768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9525627-537D-D740-918D-FD8895672A9F}"/>
              </a:ext>
            </a:extLst>
          </p:cNvPr>
          <p:cNvCxnSpPr>
            <a:cxnSpLocks/>
          </p:cNvCxnSpPr>
          <p:nvPr userDrawn="1"/>
        </p:nvCxnSpPr>
        <p:spPr>
          <a:xfrm>
            <a:off x="112448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137568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Caption_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5445942" y="292426"/>
            <a:ext cx="6297515" cy="62731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4418889"/>
            <a:ext cx="4609683" cy="637507"/>
          </a:xfrm>
        </p:spPr>
        <p:txBody>
          <a:bodyPr lIns="0" rIns="0" anchor="b">
            <a:noAutofit/>
          </a:bodyPr>
          <a:lstStyle>
            <a:lvl1pPr algn="l">
              <a:defRPr sz="4000" b="0" i="0" cap="all" baseline="0">
                <a:solidFill>
                  <a:schemeClr val="accent4">
                    <a:lumMod val="75000"/>
                  </a:schemeClr>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5080791"/>
            <a:ext cx="4609683" cy="1484783"/>
          </a:xfrm>
        </p:spPr>
        <p:txBody>
          <a:bodyPr lIns="0" rIns="0" anchor="t">
            <a:normAutofit/>
          </a:bodyPr>
          <a:lstStyle>
            <a:lvl1pPr marL="0" indent="0">
              <a:lnSpc>
                <a:spcPct val="100000"/>
              </a:lnSpc>
              <a:buNone/>
              <a:defRPr sz="1400">
                <a:latin typeface="+mj-lt"/>
              </a:defRPr>
            </a:lvl1pPr>
            <a:lvl2pPr marL="457200" indent="0">
              <a:lnSpc>
                <a:spcPct val="100000"/>
              </a:lnSpc>
              <a:buNone/>
              <a:defRPr sz="1400">
                <a:latin typeface="+mj-lt"/>
              </a:defRPr>
            </a:lvl2pPr>
            <a:lvl3pPr marL="914400" indent="0">
              <a:lnSpc>
                <a:spcPct val="100000"/>
              </a:lnSpc>
              <a:buNone/>
              <a:defRPr sz="1400">
                <a:latin typeface="+mj-lt"/>
              </a:defRPr>
            </a:lvl3pPr>
            <a:lvl4pPr marL="1371600" indent="0">
              <a:lnSpc>
                <a:spcPct val="100000"/>
              </a:lnSpc>
              <a:buNone/>
              <a:defRPr sz="1400">
                <a:latin typeface="+mj-lt"/>
              </a:defRPr>
            </a:lvl4pPr>
            <a:lvl5pPr marL="1828800" indent="0">
              <a:lnSpc>
                <a:spcPct val="100000"/>
              </a:lnSpc>
              <a:buNone/>
              <a:defRPr sz="1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8BE71BC7-72EE-294C-9A39-61A77EE295A0}"/>
              </a:ext>
            </a:extLst>
          </p:cNvPr>
          <p:cNvCxnSpPr>
            <a:cxnSpLocks/>
          </p:cNvCxnSpPr>
          <p:nvPr userDrawn="1"/>
        </p:nvCxnSpPr>
        <p:spPr>
          <a:xfrm>
            <a:off x="392623" y="5080791"/>
            <a:ext cx="4609683"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38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Caption_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1645581" y="4418889"/>
            <a:ext cx="3289100"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a:t>
            </a:r>
            <a:br>
              <a:rPr lang="en-US" dirty="0"/>
            </a:br>
            <a:r>
              <a:rPr lang="en-US" dirty="0"/>
              <a:t>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1645582" y="5080791"/>
            <a:ext cx="3289100"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776AC280-5A8D-B048-BECC-9C306F32508F}"/>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906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nd Caption_5">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F4417F7-7CDE-DF44-9B0E-AC44EE99BF4B}"/>
              </a:ext>
            </a:extLst>
          </p:cNvPr>
          <p:cNvSpPr>
            <a:spLocks noGrp="1"/>
          </p:cNvSpPr>
          <p:nvPr>
            <p:ph type="pic" sz="quarter" idx="10"/>
          </p:nvPr>
        </p:nvSpPr>
        <p:spPr>
          <a:xfrm>
            <a:off x="0" y="0"/>
            <a:ext cx="12192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9" name="Title 1">
            <a:extLst>
              <a:ext uri="{FF2B5EF4-FFF2-40B4-BE49-F238E27FC236}">
                <a16:creationId xmlns:a16="http://schemas.microsoft.com/office/drawing/2014/main" id="{97670D6E-CED1-EE4B-A761-0D1C7A246FD2}"/>
              </a:ext>
            </a:extLst>
          </p:cNvPr>
          <p:cNvSpPr>
            <a:spLocks noGrp="1"/>
          </p:cNvSpPr>
          <p:nvPr>
            <p:ph type="ctrTitle" hasCustomPrompt="1"/>
          </p:nvPr>
        </p:nvSpPr>
        <p:spPr>
          <a:xfrm>
            <a:off x="392622" y="3429000"/>
            <a:ext cx="4609683" cy="637507"/>
          </a:xfrm>
        </p:spPr>
        <p:txBody>
          <a:bodyPr lIns="0" rIns="0" anchor="b">
            <a:noAutofit/>
          </a:bodyPr>
          <a:lstStyle>
            <a:lvl1pPr algn="l">
              <a:defRPr sz="4000" b="0" i="0" cap="all" baseline="0">
                <a:solidFill>
                  <a:schemeClr val="bg1"/>
                </a:solidFill>
                <a:latin typeface="Sagona ExtraLight" panose="02020303050505020204" pitchFamily="18" charset="0"/>
              </a:defRPr>
            </a:lvl1pPr>
          </a:lstStyle>
          <a:p>
            <a:r>
              <a:rPr lang="en-US" dirty="0"/>
              <a:t>TITLE GOEs HERE</a:t>
            </a:r>
          </a:p>
        </p:txBody>
      </p:sp>
      <p:sp>
        <p:nvSpPr>
          <p:cNvPr id="10" name="Text Placeholder 10">
            <a:extLst>
              <a:ext uri="{FF2B5EF4-FFF2-40B4-BE49-F238E27FC236}">
                <a16:creationId xmlns:a16="http://schemas.microsoft.com/office/drawing/2014/main" id="{0DAC9D44-F28B-2B43-8B6F-260CB811AA38}"/>
              </a:ext>
            </a:extLst>
          </p:cNvPr>
          <p:cNvSpPr>
            <a:spLocks noGrp="1"/>
          </p:cNvSpPr>
          <p:nvPr>
            <p:ph type="body" sz="quarter" idx="14"/>
          </p:nvPr>
        </p:nvSpPr>
        <p:spPr>
          <a:xfrm>
            <a:off x="392622" y="4090902"/>
            <a:ext cx="4609683" cy="1484783"/>
          </a:xfrm>
        </p:spPr>
        <p:txBody>
          <a:bodyPr lIns="0" rIns="0" anchor="t">
            <a:normAutofit/>
          </a:bodyPr>
          <a:lstStyle>
            <a:lvl1pPr marL="0" indent="0">
              <a:lnSpc>
                <a:spcPct val="100000"/>
              </a:lnSpc>
              <a:buNone/>
              <a:defRPr sz="1400">
                <a:solidFill>
                  <a:schemeClr val="bg1"/>
                </a:solidFill>
                <a:latin typeface="+mj-lt"/>
              </a:defRPr>
            </a:lvl1pPr>
            <a:lvl2pPr marL="457200" indent="0">
              <a:lnSpc>
                <a:spcPct val="100000"/>
              </a:lnSpc>
              <a:buNone/>
              <a:defRPr sz="1400">
                <a:solidFill>
                  <a:schemeClr val="bg1"/>
                </a:solidFill>
                <a:latin typeface="+mj-lt"/>
              </a:defRPr>
            </a:lvl2pPr>
            <a:lvl3pPr marL="914400" indent="0">
              <a:lnSpc>
                <a:spcPct val="100000"/>
              </a:lnSpc>
              <a:buNone/>
              <a:defRPr sz="1400">
                <a:solidFill>
                  <a:schemeClr val="bg1"/>
                </a:solidFill>
                <a:latin typeface="+mj-lt"/>
              </a:defRPr>
            </a:lvl3pPr>
            <a:lvl4pPr marL="1371600" indent="0">
              <a:lnSpc>
                <a:spcPct val="100000"/>
              </a:lnSpc>
              <a:buNone/>
              <a:defRPr sz="1400">
                <a:solidFill>
                  <a:schemeClr val="bg1"/>
                </a:solidFill>
                <a:latin typeface="+mj-lt"/>
              </a:defRPr>
            </a:lvl4pPr>
            <a:lvl5pPr marL="1828800" indent="0">
              <a:lnSpc>
                <a:spcPct val="100000"/>
              </a:lnSpc>
              <a:buNone/>
              <a:defRPr sz="14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79F22032-BAB9-744C-B14E-54350BBD1C71}"/>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238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verview_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4A752153-B13B-452C-BDFE-B0B4E4D3EB60}" type="datetime1">
              <a:rPr lang="en-US" noProof="0" smtClean="0"/>
              <a:t>10/3/2023</a:t>
            </a:fld>
            <a:endParaRPr lang="en-US" noProof="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noProof="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noProof="0" smtClean="0"/>
              <a:t>‹#›</a:t>
            </a:fld>
            <a:endParaRPr lang="en-US" noProof="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1658836"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165883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165883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871764"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877206"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877206"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89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verview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FFCEECE1-6D06-4AD1-8F54-F73F7F9DB70D}"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2" y="339645"/>
            <a:ext cx="10219457"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noProof="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2"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2" y="2366353"/>
            <a:ext cx="369944" cy="368788"/>
          </a:xfrm>
        </p:spPr>
        <p:txBody>
          <a:bodyPr anchor="ctr">
            <a:normAutofit/>
          </a:bodyPr>
          <a:lstStyle>
            <a:lvl1pPr marL="0" indent="0" algn="ctr">
              <a:buNone/>
              <a:defRPr sz="800"/>
            </a:lvl1pPr>
          </a:lstStyle>
          <a:p>
            <a:r>
              <a:rPr lang="en-US" noProof="0"/>
              <a:t>Click icon to add picture</a:t>
            </a:r>
            <a:endParaRPr lang="en-US" noProof="0" dirty="0"/>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2" y="3592038"/>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2" y="4856634"/>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5605550" y="229400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5683052" y="2366353"/>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5610992" y="3519693"/>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5683052" y="3592038"/>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5610992" y="4784289"/>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5683052" y="4856634"/>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2257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22570"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2257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22570"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2257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22570"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6500441" y="2512451"/>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6500441" y="2265592"/>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6500441" y="3745506"/>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6500441" y="3498647"/>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6500441" y="5006270"/>
            <a:ext cx="3995035" cy="426685"/>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6500441" y="4759411"/>
            <a:ext cx="3995036" cy="365095"/>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42" name="Straight Connector 41">
            <a:extLst>
              <a:ext uri="{FF2B5EF4-FFF2-40B4-BE49-F238E27FC236}">
                <a16:creationId xmlns:a16="http://schemas.microsoft.com/office/drawing/2014/main" id="{58A232C0-1AC5-164D-B8B6-CC8F07CF2E21}"/>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30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verview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p>
            <a:fld id="{C059775F-89DB-49E5-8900-FA73FFB474F2}"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6">
            <a:extLst>
              <a:ext uri="{FF2B5EF4-FFF2-40B4-BE49-F238E27FC236}">
                <a16:creationId xmlns:a16="http://schemas.microsoft.com/office/drawing/2014/main" id="{B3776AA3-9860-D247-8A43-85FD58FFFD43}"/>
              </a:ext>
            </a:extLst>
          </p:cNvPr>
          <p:cNvSpPr/>
          <p:nvPr/>
        </p:nvSpPr>
        <p:spPr>
          <a:xfrm>
            <a:off x="392623"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428792"/>
            <a:ext cx="369944" cy="368788"/>
          </a:xfrm>
        </p:spPr>
        <p:txBody>
          <a:bodyPr anchor="ctr">
            <a:normAutofit/>
          </a:bodyPr>
          <a:lstStyle>
            <a:lvl1pPr marL="0" indent="0" algn="ctr">
              <a:buNone/>
              <a:defRPr sz="800"/>
            </a:lvl1pPr>
          </a:lstStyle>
          <a:p>
            <a:r>
              <a:rPr lang="en-US" noProof="0"/>
              <a:t>Click icon to add picture</a:t>
            </a:r>
          </a:p>
        </p:txBody>
      </p:sp>
      <p:sp>
        <p:nvSpPr>
          <p:cNvPr id="57" name="Rectangle: Rounded Corners 16">
            <a:extLst>
              <a:ext uri="{FF2B5EF4-FFF2-40B4-BE49-F238E27FC236}">
                <a16:creationId xmlns:a16="http://schemas.microsoft.com/office/drawing/2014/main" id="{F5244B71-4557-B64C-8C28-456C7623AE5B}"/>
              </a:ext>
            </a:extLst>
          </p:cNvPr>
          <p:cNvSpPr/>
          <p:nvPr userDrawn="1"/>
        </p:nvSpPr>
        <p:spPr>
          <a:xfrm>
            <a:off x="392623"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654477"/>
            <a:ext cx="369944" cy="368788"/>
          </a:xfrm>
        </p:spPr>
        <p:txBody>
          <a:bodyPr anchor="ctr">
            <a:normAutofit/>
          </a:bodyPr>
          <a:lstStyle>
            <a:lvl1pPr marL="0" indent="0" algn="ctr">
              <a:buNone/>
              <a:defRPr sz="800"/>
            </a:lvl1pPr>
          </a:lstStyle>
          <a:p>
            <a:r>
              <a:rPr lang="en-US" noProof="0"/>
              <a:t>Click icon to add picture</a:t>
            </a:r>
          </a:p>
        </p:txBody>
      </p:sp>
      <p:sp>
        <p:nvSpPr>
          <p:cNvPr id="61" name="Rectangle: Rounded Corners 16">
            <a:extLst>
              <a:ext uri="{FF2B5EF4-FFF2-40B4-BE49-F238E27FC236}">
                <a16:creationId xmlns:a16="http://schemas.microsoft.com/office/drawing/2014/main" id="{1A5F3004-02A9-1E43-A3E5-8ABCD5ED1A1C}"/>
              </a:ext>
            </a:extLst>
          </p:cNvPr>
          <p:cNvSpPr/>
          <p:nvPr userDrawn="1"/>
        </p:nvSpPr>
        <p:spPr>
          <a:xfrm>
            <a:off x="392623"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919073"/>
            <a:ext cx="369944" cy="368788"/>
          </a:xfrm>
        </p:spPr>
        <p:txBody>
          <a:bodyPr anchor="ctr">
            <a:normAutofit/>
          </a:bodyPr>
          <a:lstStyle>
            <a:lvl1pPr marL="0" indent="0" algn="ctr">
              <a:buNone/>
              <a:defRPr sz="800"/>
            </a:lvl1pPr>
          </a:lstStyle>
          <a:p>
            <a:r>
              <a:rPr lang="en-US" noProof="0"/>
              <a:t>Click icon to add picture</a:t>
            </a:r>
          </a:p>
        </p:txBody>
      </p:sp>
      <p:sp>
        <p:nvSpPr>
          <p:cNvPr id="98" name="Rectangle: Rounded Corners 16">
            <a:extLst>
              <a:ext uri="{FF2B5EF4-FFF2-40B4-BE49-F238E27FC236}">
                <a16:creationId xmlns:a16="http://schemas.microsoft.com/office/drawing/2014/main" id="{491E125D-06D1-A343-A3C9-CBC63A66CDC0}"/>
              </a:ext>
            </a:extLst>
          </p:cNvPr>
          <p:cNvSpPr/>
          <p:nvPr userDrawn="1"/>
        </p:nvSpPr>
        <p:spPr>
          <a:xfrm>
            <a:off x="6472581" y="2356447"/>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428792"/>
            <a:ext cx="369944" cy="368788"/>
          </a:xfrm>
        </p:spPr>
        <p:txBody>
          <a:bodyPr anchor="ctr">
            <a:normAutofit/>
          </a:bodyPr>
          <a:lstStyle>
            <a:lvl1pPr marL="0" indent="0" algn="ctr">
              <a:buNone/>
              <a:defRPr sz="800"/>
            </a:lvl1pPr>
          </a:lstStyle>
          <a:p>
            <a:r>
              <a:rPr lang="en-US" noProof="0"/>
              <a:t>Click icon to add picture</a:t>
            </a:r>
          </a:p>
        </p:txBody>
      </p:sp>
      <p:sp>
        <p:nvSpPr>
          <p:cNvPr id="100" name="Rectangle: Rounded Corners 16">
            <a:extLst>
              <a:ext uri="{FF2B5EF4-FFF2-40B4-BE49-F238E27FC236}">
                <a16:creationId xmlns:a16="http://schemas.microsoft.com/office/drawing/2014/main" id="{9DDF7684-5C6D-B344-A059-87C2BDD8657A}"/>
              </a:ext>
            </a:extLst>
          </p:cNvPr>
          <p:cNvSpPr/>
          <p:nvPr userDrawn="1"/>
        </p:nvSpPr>
        <p:spPr>
          <a:xfrm>
            <a:off x="6472581" y="3582132"/>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654477"/>
            <a:ext cx="369944" cy="368788"/>
          </a:xfrm>
        </p:spPr>
        <p:txBody>
          <a:bodyPr anchor="ctr">
            <a:normAutofit/>
          </a:bodyPr>
          <a:lstStyle>
            <a:lvl1pPr marL="0" indent="0" algn="ctr">
              <a:buNone/>
              <a:defRPr sz="800"/>
            </a:lvl1pPr>
          </a:lstStyle>
          <a:p>
            <a:r>
              <a:rPr lang="en-US" noProof="0"/>
              <a:t>Click icon to add picture</a:t>
            </a:r>
          </a:p>
        </p:txBody>
      </p:sp>
      <p:sp>
        <p:nvSpPr>
          <p:cNvPr id="102" name="Rectangle: Rounded Corners 16">
            <a:extLst>
              <a:ext uri="{FF2B5EF4-FFF2-40B4-BE49-F238E27FC236}">
                <a16:creationId xmlns:a16="http://schemas.microsoft.com/office/drawing/2014/main" id="{FE14D617-9285-9D4D-84E4-7BBD145B397E}"/>
              </a:ext>
            </a:extLst>
          </p:cNvPr>
          <p:cNvSpPr/>
          <p:nvPr userDrawn="1"/>
        </p:nvSpPr>
        <p:spPr>
          <a:xfrm>
            <a:off x="6472581" y="4846728"/>
            <a:ext cx="506948" cy="506948"/>
          </a:xfrm>
          <a:prstGeom prst="round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919073"/>
            <a:ext cx="369944" cy="368788"/>
          </a:xfrm>
        </p:spPr>
        <p:txBody>
          <a:bodyPr anchor="ctr">
            <a:normAutofit/>
          </a:bodyPr>
          <a:lstStyle>
            <a:lvl1pPr marL="0" indent="0" algn="ctr">
              <a:buNone/>
              <a:defRPr sz="800"/>
            </a:lvl1pPr>
          </a:lstStyle>
          <a:p>
            <a:r>
              <a:rPr lang="en-US" noProof="0"/>
              <a:t>Click icon to add picture</a:t>
            </a:r>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noProof="0"/>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574890"/>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328032"/>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807945"/>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561087"/>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5068709"/>
            <a:ext cx="4411704" cy="365077"/>
          </a:xfrm>
        </p:spPr>
        <p:txBody>
          <a:bodyPr lIns="0" rIns="0" anchor="t">
            <a:noAutofit/>
          </a:bodyPr>
          <a:lstStyle>
            <a:lvl1pPr marL="0" indent="0">
              <a:lnSpc>
                <a:spcPct val="100000"/>
              </a:lnSpc>
              <a:buNone/>
              <a:defRPr sz="1400">
                <a:solidFill>
                  <a:schemeClr val="tx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821851"/>
            <a:ext cx="4411705" cy="312380"/>
          </a:xfrm>
        </p:spPr>
        <p:txBody>
          <a:bodyPr lIns="0" anchor="b">
            <a:noAutofit/>
          </a:bodyPr>
          <a:lstStyle>
            <a:lvl1pPr marL="0" indent="0">
              <a:buNone/>
              <a:defRPr sz="1800" b="1" cap="all" baseline="0">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844026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view_4">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D2B2CC15-A5D6-7646-B184-255F86FB708E}"/>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0FAD6386-2E93-403C-A230-183EB39CBE7F}"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48661" y="339645"/>
            <a:ext cx="10113030"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173089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173089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173089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949266" y="2366353"/>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949266" y="3592038"/>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949266" y="485663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248878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2488784"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248878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2488784"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248878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2488784"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766655" y="2512451"/>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766655" y="2265592"/>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766655" y="3745506"/>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766655" y="3498647"/>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766655" y="5006270"/>
            <a:ext cx="3995035" cy="426685"/>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766655" y="4759411"/>
            <a:ext cx="3995036" cy="365095"/>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41" name="Straight Connector 40">
            <a:extLst>
              <a:ext uri="{FF2B5EF4-FFF2-40B4-BE49-F238E27FC236}">
                <a16:creationId xmlns:a16="http://schemas.microsoft.com/office/drawing/2014/main" id="{2D604C81-B013-4641-9B16-5E9ECBD30CBA}"/>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168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_5">
    <p:spTree>
      <p:nvGrpSpPr>
        <p:cNvPr id="1" name=""/>
        <p:cNvGrpSpPr/>
        <p:nvPr/>
      </p:nvGrpSpPr>
      <p:grpSpPr>
        <a:xfrm>
          <a:off x="0" y="0"/>
          <a:ext cx="0" cy="0"/>
          <a:chOff x="0" y="0"/>
          <a:chExt cx="0" cy="0"/>
        </a:xfrm>
      </p:grpSpPr>
      <p:sp>
        <p:nvSpPr>
          <p:cNvPr id="40" name="Picture Placeholder 5">
            <a:extLst>
              <a:ext uri="{FF2B5EF4-FFF2-40B4-BE49-F238E27FC236}">
                <a16:creationId xmlns:a16="http://schemas.microsoft.com/office/drawing/2014/main" id="{C76CA39F-4826-EC4A-B911-A0B38E489269}"/>
              </a:ext>
            </a:extLst>
          </p:cNvPr>
          <p:cNvSpPr>
            <a:spLocks noGrp="1"/>
          </p:cNvSpPr>
          <p:nvPr>
            <p:ph type="pic" sz="quarter" idx="41"/>
          </p:nvPr>
        </p:nvSpPr>
        <p:spPr>
          <a:xfrm>
            <a:off x="0" y="0"/>
            <a:ext cx="1219199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accent4">
              <a:lumMod val="50000"/>
            </a:schemeClr>
          </a:solidFill>
        </p:spPr>
        <p:txBody>
          <a:bodyPr wrap="square" anchor="ctr">
            <a:noAutofit/>
          </a:bodyPr>
          <a:lstStyle>
            <a:lvl1pPr algn="ctr">
              <a:defRPr sz="1600">
                <a:solidFill>
                  <a:schemeClr val="bg1"/>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a:xfrm>
            <a:off x="838200" y="6356350"/>
            <a:ext cx="2743200" cy="365125"/>
          </a:xfrm>
        </p:spPr>
        <p:txBody>
          <a:bodyPr/>
          <a:lstStyle>
            <a:lvl1pPr>
              <a:defRPr>
                <a:solidFill>
                  <a:schemeClr val="bg1"/>
                </a:solidFill>
              </a:defRPr>
            </a:lvl1pPr>
          </a:lstStyle>
          <a:p>
            <a:fld id="{D3695BE8-ACE8-4EC6-A668-E2B6EF38FDF5}"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31FEFF75-79D2-EE46-877B-299D1510E681}" type="slidenum">
              <a:rPr lang="en-US" smtClean="0"/>
              <a:pPr/>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974810"/>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2038081"/>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7A07194D-FDC6-4941-AE99-5ED1F7F4C585}"/>
              </a:ext>
            </a:extLst>
          </p:cNvPr>
          <p:cNvSpPr>
            <a:spLocks noGrp="1"/>
          </p:cNvSpPr>
          <p:nvPr>
            <p:ph type="pic" sz="quarter" idx="13"/>
          </p:nvPr>
        </p:nvSpPr>
        <p:spPr>
          <a:xfrm>
            <a:off x="464683"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58" name="Picture Placeholder 5">
            <a:extLst>
              <a:ext uri="{FF2B5EF4-FFF2-40B4-BE49-F238E27FC236}">
                <a16:creationId xmlns:a16="http://schemas.microsoft.com/office/drawing/2014/main" id="{B12F4613-2BD8-E54D-A2E0-8707A28A10A4}"/>
              </a:ext>
            </a:extLst>
          </p:cNvPr>
          <p:cNvSpPr>
            <a:spLocks noGrp="1"/>
          </p:cNvSpPr>
          <p:nvPr>
            <p:ph type="pic" sz="quarter" idx="14"/>
          </p:nvPr>
        </p:nvSpPr>
        <p:spPr>
          <a:xfrm>
            <a:off x="464683"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62" name="Picture Placeholder 5">
            <a:extLst>
              <a:ext uri="{FF2B5EF4-FFF2-40B4-BE49-F238E27FC236}">
                <a16:creationId xmlns:a16="http://schemas.microsoft.com/office/drawing/2014/main" id="{1A844DD7-EE1E-F04F-91C7-38039BFF2046}"/>
              </a:ext>
            </a:extLst>
          </p:cNvPr>
          <p:cNvSpPr>
            <a:spLocks noGrp="1"/>
          </p:cNvSpPr>
          <p:nvPr>
            <p:ph type="pic" sz="quarter" idx="15"/>
          </p:nvPr>
        </p:nvSpPr>
        <p:spPr>
          <a:xfrm>
            <a:off x="464683"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99" name="Picture Placeholder 5">
            <a:extLst>
              <a:ext uri="{FF2B5EF4-FFF2-40B4-BE49-F238E27FC236}">
                <a16:creationId xmlns:a16="http://schemas.microsoft.com/office/drawing/2014/main" id="{26670858-0422-9546-B0BD-9B2D594140BA}"/>
              </a:ext>
            </a:extLst>
          </p:cNvPr>
          <p:cNvSpPr>
            <a:spLocks noGrp="1"/>
          </p:cNvSpPr>
          <p:nvPr>
            <p:ph type="pic" sz="quarter" idx="21"/>
          </p:nvPr>
        </p:nvSpPr>
        <p:spPr>
          <a:xfrm>
            <a:off x="6544641" y="2215464"/>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1" name="Picture Placeholder 5">
            <a:extLst>
              <a:ext uri="{FF2B5EF4-FFF2-40B4-BE49-F238E27FC236}">
                <a16:creationId xmlns:a16="http://schemas.microsoft.com/office/drawing/2014/main" id="{72578CBB-F47F-C740-982B-BA1719663CCD}"/>
              </a:ext>
            </a:extLst>
          </p:cNvPr>
          <p:cNvSpPr>
            <a:spLocks noGrp="1"/>
          </p:cNvSpPr>
          <p:nvPr>
            <p:ph type="pic" sz="quarter" idx="22"/>
          </p:nvPr>
        </p:nvSpPr>
        <p:spPr>
          <a:xfrm>
            <a:off x="6544641" y="3441149"/>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3" name="Picture Placeholder 5">
            <a:extLst>
              <a:ext uri="{FF2B5EF4-FFF2-40B4-BE49-F238E27FC236}">
                <a16:creationId xmlns:a16="http://schemas.microsoft.com/office/drawing/2014/main" id="{32A1D8CC-0021-A243-9775-CF930D41B94D}"/>
              </a:ext>
            </a:extLst>
          </p:cNvPr>
          <p:cNvSpPr>
            <a:spLocks noGrp="1"/>
          </p:cNvSpPr>
          <p:nvPr>
            <p:ph type="pic" sz="quarter" idx="23"/>
          </p:nvPr>
        </p:nvSpPr>
        <p:spPr>
          <a:xfrm>
            <a:off x="6544641" y="4705745"/>
            <a:ext cx="369944" cy="368788"/>
          </a:xfrm>
        </p:spPr>
        <p:txBody>
          <a:bodyPr anchor="ctr">
            <a:normAutofit/>
          </a:bodyPr>
          <a:lstStyle>
            <a:lvl1pPr marL="0" indent="0" algn="ctr">
              <a:buNone/>
              <a:defRPr sz="800">
                <a:solidFill>
                  <a:schemeClr val="bg1"/>
                </a:solidFill>
              </a:defRPr>
            </a:lvl1pPr>
          </a:lstStyle>
          <a:p>
            <a:r>
              <a:rPr lang="en-US"/>
              <a:t>Click icon to add picture</a:t>
            </a:r>
            <a:endParaRPr lang="en-US" dirty="0"/>
          </a:p>
        </p:txBody>
      </p:sp>
      <p:sp>
        <p:nvSpPr>
          <p:cNvPr id="107" name="Text Placeholder 10">
            <a:extLst>
              <a:ext uri="{FF2B5EF4-FFF2-40B4-BE49-F238E27FC236}">
                <a16:creationId xmlns:a16="http://schemas.microsoft.com/office/drawing/2014/main" id="{8867B6C6-0A29-A04E-BAE5-B9060225E124}"/>
              </a:ext>
            </a:extLst>
          </p:cNvPr>
          <p:cNvSpPr>
            <a:spLocks noGrp="1"/>
          </p:cNvSpPr>
          <p:nvPr>
            <p:ph type="body" sz="quarter" idx="25"/>
          </p:nvPr>
        </p:nvSpPr>
        <p:spPr>
          <a:xfrm>
            <a:off x="1213862"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09" name="Text Placeholder 2">
            <a:extLst>
              <a:ext uri="{FF2B5EF4-FFF2-40B4-BE49-F238E27FC236}">
                <a16:creationId xmlns:a16="http://schemas.microsoft.com/office/drawing/2014/main" id="{9DF49D7C-2E08-9348-9C2B-0496EF9612DF}"/>
              </a:ext>
            </a:extLst>
          </p:cNvPr>
          <p:cNvSpPr>
            <a:spLocks noGrp="1"/>
          </p:cNvSpPr>
          <p:nvPr>
            <p:ph type="body" idx="26"/>
          </p:nvPr>
        </p:nvSpPr>
        <p:spPr>
          <a:xfrm>
            <a:off x="1213862"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0" name="Text Placeholder 10">
            <a:extLst>
              <a:ext uri="{FF2B5EF4-FFF2-40B4-BE49-F238E27FC236}">
                <a16:creationId xmlns:a16="http://schemas.microsoft.com/office/drawing/2014/main" id="{2733402A-D14F-6D48-A59D-329C3824DD2E}"/>
              </a:ext>
            </a:extLst>
          </p:cNvPr>
          <p:cNvSpPr>
            <a:spLocks noGrp="1"/>
          </p:cNvSpPr>
          <p:nvPr>
            <p:ph type="body" sz="quarter" idx="27"/>
          </p:nvPr>
        </p:nvSpPr>
        <p:spPr>
          <a:xfrm>
            <a:off x="1213862"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1" name="Text Placeholder 2">
            <a:extLst>
              <a:ext uri="{FF2B5EF4-FFF2-40B4-BE49-F238E27FC236}">
                <a16:creationId xmlns:a16="http://schemas.microsoft.com/office/drawing/2014/main" id="{3886AD51-641D-6B44-B558-2B15E88D1BC5}"/>
              </a:ext>
            </a:extLst>
          </p:cNvPr>
          <p:cNvSpPr>
            <a:spLocks noGrp="1"/>
          </p:cNvSpPr>
          <p:nvPr>
            <p:ph type="body" idx="28"/>
          </p:nvPr>
        </p:nvSpPr>
        <p:spPr>
          <a:xfrm>
            <a:off x="1213862"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2" name="Text Placeholder 10">
            <a:extLst>
              <a:ext uri="{FF2B5EF4-FFF2-40B4-BE49-F238E27FC236}">
                <a16:creationId xmlns:a16="http://schemas.microsoft.com/office/drawing/2014/main" id="{C00297CA-1F0B-4C44-852F-CF6FEA9F9481}"/>
              </a:ext>
            </a:extLst>
          </p:cNvPr>
          <p:cNvSpPr>
            <a:spLocks noGrp="1"/>
          </p:cNvSpPr>
          <p:nvPr>
            <p:ph type="body" sz="quarter" idx="29"/>
          </p:nvPr>
        </p:nvSpPr>
        <p:spPr>
          <a:xfrm>
            <a:off x="1213862"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13" name="Text Placeholder 2">
            <a:extLst>
              <a:ext uri="{FF2B5EF4-FFF2-40B4-BE49-F238E27FC236}">
                <a16:creationId xmlns:a16="http://schemas.microsoft.com/office/drawing/2014/main" id="{3F704107-F38D-E044-8226-ACDDEDEDC605}"/>
              </a:ext>
            </a:extLst>
          </p:cNvPr>
          <p:cNvSpPr>
            <a:spLocks noGrp="1"/>
          </p:cNvSpPr>
          <p:nvPr>
            <p:ph type="body" idx="30"/>
          </p:nvPr>
        </p:nvSpPr>
        <p:spPr>
          <a:xfrm>
            <a:off x="1213862"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4" name="Text Placeholder 10">
            <a:extLst>
              <a:ext uri="{FF2B5EF4-FFF2-40B4-BE49-F238E27FC236}">
                <a16:creationId xmlns:a16="http://schemas.microsoft.com/office/drawing/2014/main" id="{7A332327-16D9-9B48-8EAC-A4F377D5904D}"/>
              </a:ext>
            </a:extLst>
          </p:cNvPr>
          <p:cNvSpPr>
            <a:spLocks noGrp="1"/>
          </p:cNvSpPr>
          <p:nvPr>
            <p:ph type="body" sz="quarter" idx="33"/>
          </p:nvPr>
        </p:nvSpPr>
        <p:spPr>
          <a:xfrm>
            <a:off x="7358765" y="2361562"/>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5" name="Text Placeholder 2">
            <a:extLst>
              <a:ext uri="{FF2B5EF4-FFF2-40B4-BE49-F238E27FC236}">
                <a16:creationId xmlns:a16="http://schemas.microsoft.com/office/drawing/2014/main" id="{8EB0263B-D418-C14A-A00B-092B5EB5C515}"/>
              </a:ext>
            </a:extLst>
          </p:cNvPr>
          <p:cNvSpPr>
            <a:spLocks noGrp="1"/>
          </p:cNvSpPr>
          <p:nvPr>
            <p:ph type="body" idx="34"/>
          </p:nvPr>
        </p:nvSpPr>
        <p:spPr>
          <a:xfrm>
            <a:off x="7358764" y="2114704"/>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6" name="Text Placeholder 10">
            <a:extLst>
              <a:ext uri="{FF2B5EF4-FFF2-40B4-BE49-F238E27FC236}">
                <a16:creationId xmlns:a16="http://schemas.microsoft.com/office/drawing/2014/main" id="{53CC49A6-2AB5-664B-9A6C-56D70E1382D7}"/>
              </a:ext>
            </a:extLst>
          </p:cNvPr>
          <p:cNvSpPr>
            <a:spLocks noGrp="1"/>
          </p:cNvSpPr>
          <p:nvPr>
            <p:ph type="body" sz="quarter" idx="35"/>
          </p:nvPr>
        </p:nvSpPr>
        <p:spPr>
          <a:xfrm>
            <a:off x="7358765" y="3594617"/>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7" name="Text Placeholder 2">
            <a:extLst>
              <a:ext uri="{FF2B5EF4-FFF2-40B4-BE49-F238E27FC236}">
                <a16:creationId xmlns:a16="http://schemas.microsoft.com/office/drawing/2014/main" id="{718CCABC-AF06-5241-8D13-EB2F4637D435}"/>
              </a:ext>
            </a:extLst>
          </p:cNvPr>
          <p:cNvSpPr>
            <a:spLocks noGrp="1"/>
          </p:cNvSpPr>
          <p:nvPr>
            <p:ph type="body" idx="36"/>
          </p:nvPr>
        </p:nvSpPr>
        <p:spPr>
          <a:xfrm>
            <a:off x="7358764" y="3347759"/>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8" name="Text Placeholder 10">
            <a:extLst>
              <a:ext uri="{FF2B5EF4-FFF2-40B4-BE49-F238E27FC236}">
                <a16:creationId xmlns:a16="http://schemas.microsoft.com/office/drawing/2014/main" id="{5119242C-1FE8-C140-9349-8172F954E3CB}"/>
              </a:ext>
            </a:extLst>
          </p:cNvPr>
          <p:cNvSpPr>
            <a:spLocks noGrp="1"/>
          </p:cNvSpPr>
          <p:nvPr>
            <p:ph type="body" sz="quarter" idx="37"/>
          </p:nvPr>
        </p:nvSpPr>
        <p:spPr>
          <a:xfrm>
            <a:off x="7358765" y="4855381"/>
            <a:ext cx="4411704" cy="365077"/>
          </a:xfrm>
        </p:spPr>
        <p:txBody>
          <a:bodyPr lIns="0" rIns="0" anchor="t">
            <a:noAutofit/>
          </a:bodyPr>
          <a:lstStyle>
            <a:lvl1pPr marL="0" indent="0">
              <a:lnSpc>
                <a:spcPct val="100000"/>
              </a:lnSpc>
              <a:buNone/>
              <a:defRPr sz="1400">
                <a:solidFill>
                  <a:schemeClr val="bg1"/>
                </a:solidFill>
                <a:latin typeface="+mj-lt"/>
              </a:defRPr>
            </a:lvl1pPr>
            <a:lvl2pPr marL="457200" indent="0">
              <a:lnSpc>
                <a:spcPct val="100000"/>
              </a:lnSpc>
              <a:buNone/>
              <a:defRPr sz="900">
                <a:solidFill>
                  <a:schemeClr val="tx1"/>
                </a:solidFill>
                <a:latin typeface="Speak Pro" panose="020B0504020101020102" pitchFamily="34" charset="0"/>
              </a:defRPr>
            </a:lvl2pPr>
            <a:lvl3pPr marL="914400" indent="0">
              <a:lnSpc>
                <a:spcPct val="100000"/>
              </a:lnSpc>
              <a:buNone/>
              <a:defRPr sz="900">
                <a:solidFill>
                  <a:schemeClr val="tx1"/>
                </a:solidFill>
                <a:latin typeface="Speak Pro" panose="020B0504020101020102" pitchFamily="34" charset="0"/>
              </a:defRPr>
            </a:lvl3pPr>
            <a:lvl4pPr marL="1371600" indent="0">
              <a:lnSpc>
                <a:spcPct val="100000"/>
              </a:lnSpc>
              <a:buNone/>
              <a:defRPr sz="900">
                <a:solidFill>
                  <a:schemeClr val="tx1"/>
                </a:solidFill>
                <a:latin typeface="Speak Pro" panose="020B0504020101020102" pitchFamily="34" charset="0"/>
              </a:defRPr>
            </a:lvl4pPr>
            <a:lvl5pPr marL="1828800" indent="0">
              <a:lnSpc>
                <a:spcPct val="100000"/>
              </a:lnSpc>
              <a:buNone/>
              <a:defRPr sz="900">
                <a:solidFill>
                  <a:schemeClr val="tx1"/>
                </a:solidFill>
                <a:latin typeface="Speak Pro" panose="020B0504020101020102" pitchFamily="34" charset="0"/>
              </a:defRPr>
            </a:lvl5pPr>
          </a:lstStyle>
          <a:p>
            <a:pPr lvl="0"/>
            <a:r>
              <a:rPr lang="en-US"/>
              <a:t>Click to edit Master text styles</a:t>
            </a:r>
          </a:p>
        </p:txBody>
      </p:sp>
      <p:sp>
        <p:nvSpPr>
          <p:cNvPr id="129" name="Text Placeholder 2">
            <a:extLst>
              <a:ext uri="{FF2B5EF4-FFF2-40B4-BE49-F238E27FC236}">
                <a16:creationId xmlns:a16="http://schemas.microsoft.com/office/drawing/2014/main" id="{23F2AE0B-3E70-BB47-8FBC-FE66A5A297BD}"/>
              </a:ext>
            </a:extLst>
          </p:cNvPr>
          <p:cNvSpPr>
            <a:spLocks noGrp="1"/>
          </p:cNvSpPr>
          <p:nvPr>
            <p:ph type="body" idx="38"/>
          </p:nvPr>
        </p:nvSpPr>
        <p:spPr>
          <a:xfrm>
            <a:off x="7358764" y="4608523"/>
            <a:ext cx="4411705" cy="312380"/>
          </a:xfrm>
        </p:spPr>
        <p:txBody>
          <a:bodyPr lIns="0" anchor="b">
            <a:noAutofit/>
          </a:bodyPr>
          <a:lstStyle>
            <a:lvl1pPr marL="0" indent="0">
              <a:buNone/>
              <a:defRPr sz="1800" b="1" cap="all" baseline="0">
                <a:solidFill>
                  <a:schemeClr val="bg1"/>
                </a:solidFill>
                <a:latin typeface="Speak Pro" panose="020B050402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79" name="Straight Connector 78">
            <a:extLst>
              <a:ext uri="{FF2B5EF4-FFF2-40B4-BE49-F238E27FC236}">
                <a16:creationId xmlns:a16="http://schemas.microsoft.com/office/drawing/2014/main" id="{6AF7CBB0-F32C-B84C-AEEA-FA0944BBB865}"/>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8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_5">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0"/>
            <a:ext cx="12192001" cy="6858000"/>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4" name="Text Placeholder 2">
            <a:extLst>
              <a:ext uri="{FF2B5EF4-FFF2-40B4-BE49-F238E27FC236}">
                <a16:creationId xmlns:a16="http://schemas.microsoft.com/office/drawing/2014/main" id="{01662FCA-743F-AC4A-B6AC-269A9A26ECF8}"/>
              </a:ext>
            </a:extLst>
          </p:cNvPr>
          <p:cNvSpPr>
            <a:spLocks noGrp="1"/>
          </p:cNvSpPr>
          <p:nvPr>
            <p:ph type="body" idx="13" hasCustomPrompt="1"/>
          </p:nvPr>
        </p:nvSpPr>
        <p:spPr>
          <a:xfrm>
            <a:off x="1524000" y="5286196"/>
            <a:ext cx="4179375" cy="356462"/>
          </a:xfrm>
        </p:spPr>
        <p:txBody>
          <a:bodyPr lIns="0" rIns="0">
            <a:normAutofit/>
          </a:bodyPr>
          <a:lstStyle>
            <a:lvl1pPr marL="0" indent="0">
              <a:buNone/>
              <a:defRPr sz="1800" b="1" i="0" cap="all" spc="300" baseline="0">
                <a:solidFill>
                  <a:schemeClr val="bg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5" name="Title 1">
            <a:extLst>
              <a:ext uri="{FF2B5EF4-FFF2-40B4-BE49-F238E27FC236}">
                <a16:creationId xmlns:a16="http://schemas.microsoft.com/office/drawing/2014/main" id="{BBC2EA4E-1692-1548-A245-3DC65B856DEB}"/>
              </a:ext>
            </a:extLst>
          </p:cNvPr>
          <p:cNvSpPr>
            <a:spLocks noGrp="1"/>
          </p:cNvSpPr>
          <p:nvPr>
            <p:ph type="ctrTitle"/>
          </p:nvPr>
        </p:nvSpPr>
        <p:spPr>
          <a:xfrm>
            <a:off x="1524000" y="2715790"/>
            <a:ext cx="4179376" cy="2387600"/>
          </a:xfrm>
        </p:spPr>
        <p:txBody>
          <a:bodyPr lIns="0" rIns="0" anchor="b">
            <a:normAutofit/>
          </a:bodyPr>
          <a:lstStyle>
            <a:lvl1pPr algn="l">
              <a:defRPr sz="4800" b="0" i="0" cap="all" baseline="0">
                <a:solidFill>
                  <a:schemeClr val="bg1"/>
                </a:solidFill>
                <a:latin typeface="Sagona ExtraLight" panose="02020303050505020204" pitchFamily="18"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DB4FF4E3-951F-F040-800F-0DDAC2CCC507}"/>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4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D298918F-F004-435E-AB66-979643A6CC21}"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0115219"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0115221"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21F7CE-A4E6-574A-B490-8FC4327728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5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DDC991E0-8FBA-4EE7-8D3A-6C40BDC96463}"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accent4">
                    <a:lumMod val="75000"/>
                  </a:schemeClr>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latin typeface="+mj-lt"/>
              </a:defRPr>
            </a:lvl1pPr>
            <a:lvl2pPr marL="457200" indent="0">
              <a:lnSpc>
                <a:spcPct val="100000"/>
              </a:lnSpc>
              <a:buNone/>
              <a:defRPr sz="1600">
                <a:latin typeface="+mj-lt"/>
              </a:defRPr>
            </a:lvl2pPr>
            <a:lvl3pPr marL="914400" indent="0">
              <a:lnSpc>
                <a:spcPct val="100000"/>
              </a:lnSpc>
              <a:buNone/>
              <a:defRPr sz="1600">
                <a:latin typeface="+mj-lt"/>
              </a:defRPr>
            </a:lvl3pPr>
            <a:lvl4pPr marL="1371600" indent="0">
              <a:lnSpc>
                <a:spcPct val="100000"/>
              </a:lnSpc>
              <a:buNone/>
              <a:defRPr sz="1600">
                <a:latin typeface="+mj-lt"/>
              </a:defRPr>
            </a:lvl4pPr>
            <a:lvl5pPr marL="1828800" indent="0">
              <a:lnSpc>
                <a:spcPct val="100000"/>
              </a:lnSpc>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F93E56-30EE-384E-9A8A-090C645582DB}"/>
              </a:ext>
            </a:extLst>
          </p:cNvPr>
          <p:cNvCxnSpPr>
            <a:cxnSpLocks/>
          </p:cNvCxnSpPr>
          <p:nvPr userDrawn="1"/>
        </p:nvCxnSpPr>
        <p:spPr>
          <a:xfrm>
            <a:off x="392623" y="1405468"/>
            <a:ext cx="11369068"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4">
    <p:spTree>
      <p:nvGrpSpPr>
        <p:cNvPr id="1" name=""/>
        <p:cNvGrpSpPr/>
        <p:nvPr/>
      </p:nvGrpSpPr>
      <p:grpSpPr>
        <a:xfrm>
          <a:off x="0" y="0"/>
          <a:ext cx="0" cy="0"/>
          <a:chOff x="0" y="0"/>
          <a:chExt cx="0" cy="0"/>
        </a:xfrm>
      </p:grpSpPr>
      <p:sp>
        <p:nvSpPr>
          <p:cNvPr id="12" name="Picture Placeholder 5">
            <a:extLst>
              <a:ext uri="{FF2B5EF4-FFF2-40B4-BE49-F238E27FC236}">
                <a16:creationId xmlns:a16="http://schemas.microsoft.com/office/drawing/2014/main" id="{91DF7114-976E-3345-A7C4-77F951EA42C4}"/>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40448F65-1369-42A2-BDAA-FE6C976E8E7F}"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1627321" y="339645"/>
            <a:ext cx="10134369"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1627322" y="1507066"/>
            <a:ext cx="10134371"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8CECE2-CD4D-4A44-927A-53FFE158AF1C}"/>
              </a:ext>
            </a:extLst>
          </p:cNvPr>
          <p:cNvCxnSpPr>
            <a:cxnSpLocks/>
          </p:cNvCxnSpPr>
          <p:nvPr userDrawn="1"/>
        </p:nvCxnSpPr>
        <p:spPr>
          <a:xfrm>
            <a:off x="113431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06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5">
    <p:spTree>
      <p:nvGrpSpPr>
        <p:cNvPr id="1" name=""/>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CA2E80D-B045-2346-9C1F-70BFBD4AF7BA}"/>
              </a:ext>
            </a:extLst>
          </p:cNvPr>
          <p:cNvSpPr>
            <a:spLocks noGrp="1"/>
          </p:cNvSpPr>
          <p:nvPr>
            <p:ph type="pic" sz="quarter" idx="15"/>
          </p:nvPr>
        </p:nvSpPr>
        <p:spPr>
          <a:xfrm>
            <a:off x="1" y="-1"/>
            <a:ext cx="12192000" cy="6857999"/>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3" name="Date Placeholder 2">
            <a:extLst>
              <a:ext uri="{FF2B5EF4-FFF2-40B4-BE49-F238E27FC236}">
                <a16:creationId xmlns:a16="http://schemas.microsoft.com/office/drawing/2014/main" id="{2062DFD1-09C0-6845-8219-0846F32EDEFA}"/>
              </a:ext>
            </a:extLst>
          </p:cNvPr>
          <p:cNvSpPr>
            <a:spLocks noGrp="1"/>
          </p:cNvSpPr>
          <p:nvPr>
            <p:ph type="dt" sz="half" idx="10"/>
          </p:nvPr>
        </p:nvSpPr>
        <p:spPr/>
        <p:txBody>
          <a:bodyPr/>
          <a:lstStyle/>
          <a:p>
            <a:fld id="{AA362F1E-1DBC-4245-ABD9-482082CB27C2}" type="datetime1">
              <a:rPr lang="en-US" smtClean="0"/>
              <a:t>10/3/2023</a:t>
            </a:fld>
            <a:endParaRPr lang="en-US" dirty="0"/>
          </a:p>
        </p:txBody>
      </p:sp>
      <p:sp>
        <p:nvSpPr>
          <p:cNvPr id="4" name="Footer Placeholder 3">
            <a:extLst>
              <a:ext uri="{FF2B5EF4-FFF2-40B4-BE49-F238E27FC236}">
                <a16:creationId xmlns:a16="http://schemas.microsoft.com/office/drawing/2014/main" id="{CB7D7355-C4D0-1F4D-A365-E4AF1D8FED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2771307-5F5C-D847-B837-8C60542C4B66}"/>
              </a:ext>
            </a:extLst>
          </p:cNvPr>
          <p:cNvSpPr>
            <a:spLocks noGrp="1"/>
          </p:cNvSpPr>
          <p:nvPr>
            <p:ph type="sldNum" sz="quarter" idx="12"/>
          </p:nvPr>
        </p:nvSpPr>
        <p:spPr/>
        <p:txBody>
          <a:bodyPr/>
          <a:lstStyle/>
          <a:p>
            <a:fld id="{31FEFF75-79D2-EE46-877B-299D1510E681}" type="slidenum">
              <a:rPr lang="en-US" smtClean="0"/>
              <a:t>‹#›</a:t>
            </a:fld>
            <a:endParaRPr lang="en-US" dirty="0"/>
          </a:p>
        </p:txBody>
      </p:sp>
      <p:sp>
        <p:nvSpPr>
          <p:cNvPr id="7" name="Title 1">
            <a:extLst>
              <a:ext uri="{FF2B5EF4-FFF2-40B4-BE49-F238E27FC236}">
                <a16:creationId xmlns:a16="http://schemas.microsoft.com/office/drawing/2014/main" id="{9B04801C-3319-AC43-9484-8377A4F8F253}"/>
              </a:ext>
            </a:extLst>
          </p:cNvPr>
          <p:cNvSpPr>
            <a:spLocks noGrp="1"/>
          </p:cNvSpPr>
          <p:nvPr>
            <p:ph type="ctrTitle" hasCustomPrompt="1"/>
          </p:nvPr>
        </p:nvSpPr>
        <p:spPr>
          <a:xfrm>
            <a:off x="392623" y="339645"/>
            <a:ext cx="11369068" cy="1002552"/>
          </a:xfrm>
        </p:spPr>
        <p:txBody>
          <a:bodyPr lIns="0" rIns="0" anchor="b">
            <a:noAutofit/>
          </a:bodyPr>
          <a:lstStyle>
            <a:lvl1pPr algn="l">
              <a:defRPr sz="4500" b="0" i="0" cap="all" baseline="0">
                <a:solidFill>
                  <a:schemeClr val="bg1"/>
                </a:solidFill>
                <a:latin typeface="Sagona ExtraLight" panose="02020303050505020204" pitchFamily="18" charset="0"/>
              </a:defRPr>
            </a:lvl1pPr>
          </a:lstStyle>
          <a:p>
            <a:r>
              <a:rPr lang="en-US" dirty="0"/>
              <a:t>TITLE GOE HERE</a:t>
            </a:r>
          </a:p>
        </p:txBody>
      </p:sp>
      <p:sp>
        <p:nvSpPr>
          <p:cNvPr id="11" name="Text Placeholder 10">
            <a:extLst>
              <a:ext uri="{FF2B5EF4-FFF2-40B4-BE49-F238E27FC236}">
                <a16:creationId xmlns:a16="http://schemas.microsoft.com/office/drawing/2014/main" id="{3D67D640-AB06-EE4B-868D-F46A30705F62}"/>
              </a:ext>
            </a:extLst>
          </p:cNvPr>
          <p:cNvSpPr>
            <a:spLocks noGrp="1"/>
          </p:cNvSpPr>
          <p:nvPr>
            <p:ph type="body" sz="quarter" idx="14"/>
          </p:nvPr>
        </p:nvSpPr>
        <p:spPr>
          <a:xfrm>
            <a:off x="392624" y="1507066"/>
            <a:ext cx="11369070" cy="4849283"/>
          </a:xfrm>
        </p:spPr>
        <p:txBody>
          <a:bodyPr lIns="0" rIns="0" anchor="t">
            <a:normAutofit/>
          </a:bodyPr>
          <a:lstStyle>
            <a:lvl1pPr marL="0" indent="0">
              <a:lnSpc>
                <a:spcPct val="100000"/>
              </a:lnSpc>
              <a:buNone/>
              <a:defRPr sz="1600">
                <a:solidFill>
                  <a:schemeClr val="bg1"/>
                </a:solidFill>
                <a:latin typeface="+mj-lt"/>
              </a:defRPr>
            </a:lvl1pPr>
            <a:lvl2pPr marL="457200" indent="0">
              <a:lnSpc>
                <a:spcPct val="100000"/>
              </a:lnSpc>
              <a:buNone/>
              <a:defRPr sz="1600">
                <a:solidFill>
                  <a:schemeClr val="bg1"/>
                </a:solidFill>
                <a:latin typeface="+mj-lt"/>
              </a:defRPr>
            </a:lvl2pPr>
            <a:lvl3pPr marL="914400" indent="0">
              <a:lnSpc>
                <a:spcPct val="100000"/>
              </a:lnSpc>
              <a:buNone/>
              <a:defRPr sz="1600">
                <a:solidFill>
                  <a:schemeClr val="bg1"/>
                </a:solidFill>
                <a:latin typeface="+mj-lt"/>
              </a:defRPr>
            </a:lvl3pPr>
            <a:lvl4pPr marL="1371600" indent="0">
              <a:lnSpc>
                <a:spcPct val="100000"/>
              </a:lnSpc>
              <a:buNone/>
              <a:defRPr sz="1600">
                <a:solidFill>
                  <a:schemeClr val="bg1"/>
                </a:solidFill>
                <a:latin typeface="+mj-lt"/>
              </a:defRPr>
            </a:lvl4pPr>
            <a:lvl5pPr marL="1828800" indent="0">
              <a:lnSpc>
                <a:spcPct val="100000"/>
              </a:lnSpc>
              <a:buNone/>
              <a:defRPr sz="160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B781E455-9E6F-1B48-A537-F86699963276}"/>
              </a:ext>
            </a:extLst>
          </p:cNvPr>
          <p:cNvCxnSpPr>
            <a:cxnSpLocks/>
          </p:cNvCxnSpPr>
          <p:nvPr userDrawn="1"/>
        </p:nvCxnSpPr>
        <p:spPr>
          <a:xfrm>
            <a:off x="392623" y="1342197"/>
            <a:ext cx="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0B4699-8C04-D74B-BFAF-27221E81DEBB}"/>
              </a:ext>
            </a:extLst>
          </p:cNvPr>
          <p:cNvCxnSpPr>
            <a:cxnSpLocks/>
          </p:cNvCxnSpPr>
          <p:nvPr userDrawn="1"/>
        </p:nvCxnSpPr>
        <p:spPr>
          <a:xfrm>
            <a:off x="0" y="599296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7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7D7B648-BE60-43F4-8E11-2AB267410D48}"/>
              </a:ext>
            </a:extLst>
          </p:cNvPr>
          <p:cNvSpPr>
            <a:spLocks noGrp="1"/>
          </p:cNvSpPr>
          <p:nvPr>
            <p:ph type="pic" sz="quarter" idx="10"/>
          </p:nvPr>
        </p:nvSpPr>
        <p:spPr>
          <a:xfrm>
            <a:off x="0" y="1215342"/>
            <a:ext cx="5822209" cy="4427316"/>
          </a:xfrm>
          <a:custGeom>
            <a:avLst/>
            <a:gdLst>
              <a:gd name="connsiteX0" fmla="*/ 0 w 5822209"/>
              <a:gd name="connsiteY0" fmla="*/ 0 h 4427316"/>
              <a:gd name="connsiteX1" fmla="*/ 5822209 w 5822209"/>
              <a:gd name="connsiteY1" fmla="*/ 0 h 4427316"/>
              <a:gd name="connsiteX2" fmla="*/ 5822209 w 5822209"/>
              <a:gd name="connsiteY2" fmla="*/ 4427316 h 4427316"/>
              <a:gd name="connsiteX3" fmla="*/ 0 w 5822209"/>
              <a:gd name="connsiteY3" fmla="*/ 4427316 h 4427316"/>
            </a:gdLst>
            <a:ahLst/>
            <a:cxnLst>
              <a:cxn ang="0">
                <a:pos x="connsiteX0" y="connsiteY0"/>
              </a:cxn>
              <a:cxn ang="0">
                <a:pos x="connsiteX1" y="connsiteY1"/>
              </a:cxn>
              <a:cxn ang="0">
                <a:pos x="connsiteX2" y="connsiteY2"/>
              </a:cxn>
              <a:cxn ang="0">
                <a:pos x="connsiteX3" y="connsiteY3"/>
              </a:cxn>
            </a:cxnLst>
            <a:rect l="l" t="t" r="r" b="b"/>
            <a:pathLst>
              <a:path w="5822209" h="4427316">
                <a:moveTo>
                  <a:pt x="0" y="0"/>
                </a:moveTo>
                <a:lnTo>
                  <a:pt x="5822209" y="0"/>
                </a:lnTo>
                <a:lnTo>
                  <a:pt x="5822209" y="4427316"/>
                </a:lnTo>
                <a:lnTo>
                  <a:pt x="0" y="4427316"/>
                </a:lnTo>
                <a:close/>
              </a:path>
            </a:pathLst>
          </a:custGeom>
          <a:solidFill>
            <a:schemeClr val="accent4">
              <a:lumMod val="50000"/>
            </a:schemeClr>
          </a:solidFill>
        </p:spPr>
        <p:txBody>
          <a:bodyPr wrap="square">
            <a:noAutofit/>
          </a:bodyPr>
          <a:lstStyle/>
          <a:p>
            <a:r>
              <a:rPr lang="en-US"/>
              <a:t>Click icon to add picture</a:t>
            </a:r>
            <a:endParaRPr lang="en-US" dirty="0"/>
          </a:p>
        </p:txBody>
      </p:sp>
      <p:sp>
        <p:nvSpPr>
          <p:cNvPr id="10" name="Text Placeholder 2">
            <a:extLst>
              <a:ext uri="{FF2B5EF4-FFF2-40B4-BE49-F238E27FC236}">
                <a16:creationId xmlns:a16="http://schemas.microsoft.com/office/drawing/2014/main" id="{01B97752-63E3-7E41-86AA-8084AC3E48D7}"/>
              </a:ext>
            </a:extLst>
          </p:cNvPr>
          <p:cNvSpPr>
            <a:spLocks noGrp="1"/>
          </p:cNvSpPr>
          <p:nvPr>
            <p:ph type="body" idx="13" hasCustomPrompt="1"/>
          </p:nvPr>
        </p:nvSpPr>
        <p:spPr>
          <a:xfrm>
            <a:off x="6487905" y="5286196"/>
            <a:ext cx="4179375" cy="356462"/>
          </a:xfrm>
        </p:spPr>
        <p:txBody>
          <a:bodyPr lIns="0" rIns="0">
            <a:normAutofit/>
          </a:bodyPr>
          <a:lstStyle>
            <a:lvl1pPr marL="0" indent="0" algn="r">
              <a:buNone/>
              <a:defRPr sz="1800" b="1" i="0" cap="all" spc="300" baseline="0">
                <a:solidFill>
                  <a:schemeClr val="tx1"/>
                </a:solidFill>
                <a:latin typeface="Speak Pro" panose="020B050402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goes here</a:t>
            </a:r>
          </a:p>
        </p:txBody>
      </p:sp>
      <p:sp>
        <p:nvSpPr>
          <p:cNvPr id="11" name="Title 1">
            <a:extLst>
              <a:ext uri="{FF2B5EF4-FFF2-40B4-BE49-F238E27FC236}">
                <a16:creationId xmlns:a16="http://schemas.microsoft.com/office/drawing/2014/main" id="{B45521CA-473D-274E-A252-50E49A3EFD16}"/>
              </a:ext>
            </a:extLst>
          </p:cNvPr>
          <p:cNvSpPr>
            <a:spLocks noGrp="1"/>
          </p:cNvSpPr>
          <p:nvPr>
            <p:ph type="ctrTitle"/>
          </p:nvPr>
        </p:nvSpPr>
        <p:spPr>
          <a:xfrm>
            <a:off x="6487905" y="2715790"/>
            <a:ext cx="4179376" cy="2387600"/>
          </a:xfrm>
        </p:spPr>
        <p:txBody>
          <a:bodyPr lIns="0" rIns="0" anchor="b">
            <a:normAutofit/>
          </a:bodyPr>
          <a:lstStyle>
            <a:lvl1pPr algn="r">
              <a:defRPr sz="4800" b="0" i="0" cap="all" baseline="0">
                <a:solidFill>
                  <a:schemeClr val="accent4">
                    <a:lumMod val="75000"/>
                  </a:schemeClr>
                </a:solidFill>
                <a:latin typeface="Sagona ExtraLight" panose="02020303050505020204" pitchFamily="18"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E71328B3-338C-BB43-A9F5-AACCE2E54E86}"/>
              </a:ext>
            </a:extLst>
          </p:cNvPr>
          <p:cNvCxnSpPr>
            <a:cxnSpLocks/>
          </p:cNvCxnSpPr>
          <p:nvPr userDrawn="1"/>
        </p:nvCxnSpPr>
        <p:spPr>
          <a:xfrm>
            <a:off x="11057682"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6953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02FA6-24E0-3C4A-8B7A-F529DB122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45A71-C369-2A42-A14F-2BD1985F7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70798-FB93-8742-9A92-FA7A241AF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2299A-5844-454E-9039-EE275DB4857C}" type="datetime1">
              <a:rPr lang="en-US" smtClean="0"/>
              <a:t>10/3/2023</a:t>
            </a:fld>
            <a:endParaRPr lang="en-US" dirty="0"/>
          </a:p>
        </p:txBody>
      </p:sp>
      <p:sp>
        <p:nvSpPr>
          <p:cNvPr id="5" name="Footer Placeholder 4">
            <a:extLst>
              <a:ext uri="{FF2B5EF4-FFF2-40B4-BE49-F238E27FC236}">
                <a16:creationId xmlns:a16="http://schemas.microsoft.com/office/drawing/2014/main" id="{7642A715-D537-DD4B-8BE6-1E573155F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FA9E735-B191-784C-98F7-65384DACA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6627B-E4D5-2947-8E88-B84039729B99}" type="slidenum">
              <a:rPr lang="en-US" smtClean="0"/>
              <a:t>‹#›</a:t>
            </a:fld>
            <a:endParaRPr lang="en-US" dirty="0"/>
          </a:p>
        </p:txBody>
      </p:sp>
    </p:spTree>
    <p:extLst>
      <p:ext uri="{BB962C8B-B14F-4D97-AF65-F5344CB8AC3E}">
        <p14:creationId xmlns:p14="http://schemas.microsoft.com/office/powerpoint/2010/main" val="2234582933"/>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0" r:id="rId3"/>
    <p:sldLayoutId id="2147483674" r:id="rId4"/>
    <p:sldLayoutId id="2147483676" r:id="rId5"/>
    <p:sldLayoutId id="2147483675" r:id="rId6"/>
    <p:sldLayoutId id="2147483677" r:id="rId7"/>
    <p:sldLayoutId id="2147483678" r:id="rId8"/>
    <p:sldLayoutId id="2147483679" r:id="rId9"/>
    <p:sldLayoutId id="2147483681" r:id="rId10"/>
    <p:sldLayoutId id="2147483682" r:id="rId11"/>
    <p:sldLayoutId id="2147483686" r:id="rId12"/>
    <p:sldLayoutId id="2147483683" r:id="rId13"/>
    <p:sldLayoutId id="2147483685" r:id="rId14"/>
    <p:sldLayoutId id="2147483684" r:id="rId15"/>
    <p:sldLayoutId id="2147483680" r:id="rId16"/>
    <p:sldLayoutId id="2147483691" r:id="rId17"/>
    <p:sldLayoutId id="2147483692" r:id="rId18"/>
    <p:sldLayoutId id="2147483693" r:id="rId19"/>
    <p:sldLayoutId id="2147483694" r:id="rId20"/>
    <p:sldLayoutId id="2147483688" r:id="rId21"/>
    <p:sldLayoutId id="2147483687" r:id="rId22"/>
    <p:sldLayoutId id="2147483689" r:id="rId23"/>
    <p:sldLayoutId id="2147483690" r:id="rId24"/>
    <p:sldLayoutId id="2147483695" r:id="rId25"/>
    <p:sldLayoutId id="2147483696" r:id="rId26"/>
    <p:sldLayoutId id="2147483697" r:id="rId27"/>
    <p:sldLayoutId id="2147483698" r:id="rId28"/>
    <p:sldLayoutId id="2147483703" r:id="rId29"/>
    <p:sldLayoutId id="2147483704" r:id="rId30"/>
    <p:sldLayoutId id="2147483705" r:id="rId31"/>
    <p:sldLayoutId id="2147483706" r:id="rId32"/>
    <p:sldLayoutId id="2147483668" r:id="rId33"/>
    <p:sldLayoutId id="2147483700" r:id="rId34"/>
    <p:sldLayoutId id="2147483699" r:id="rId35"/>
    <p:sldLayoutId id="2147483701" r:id="rId36"/>
    <p:sldLayoutId id="2147483702" r:id="rId3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hyperlink" Target="https://mars.nasa.gov/multimedia/images"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21">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a:blip r:embed="rId3"/>
          <a:srcRect t="8189" b="8189"/>
          <a:stretch/>
        </p:blipFill>
        <p:spPr>
          <a:xfrm>
            <a:off x="1134319" y="0"/>
            <a:ext cx="11057681" cy="6858000"/>
          </a:xfrm>
          <a:solidFill>
            <a:srgbClr val="805B41"/>
          </a:solidFill>
        </p:spPr>
      </p:pic>
      <p:sp>
        <p:nvSpPr>
          <p:cNvPr id="6" name="Text Placeholder 5">
            <a:extLst>
              <a:ext uri="{FF2B5EF4-FFF2-40B4-BE49-F238E27FC236}">
                <a16:creationId xmlns:a16="http://schemas.microsoft.com/office/drawing/2014/main" id="{348362CB-F41D-164B-BAC7-F91A6E68A2AC}"/>
              </a:ext>
            </a:extLst>
          </p:cNvPr>
          <p:cNvSpPr>
            <a:spLocks noGrp="1"/>
          </p:cNvSpPr>
          <p:nvPr>
            <p:ph type="body" idx="13"/>
          </p:nvPr>
        </p:nvSpPr>
        <p:spPr>
          <a:xfrm>
            <a:off x="1270000" y="3163087"/>
            <a:ext cx="10800080" cy="549072"/>
          </a:xfrm>
          <a:solidFill>
            <a:schemeClr val="tx1">
              <a:alpha val="80000"/>
            </a:schemeClr>
          </a:solidFill>
        </p:spPr>
        <p:txBody>
          <a:bodyPr lIns="45720" anchor="ctr">
            <a:normAutofit/>
          </a:bodyPr>
          <a:lstStyle/>
          <a:p>
            <a:r>
              <a:rPr lang="en-US" sz="1200" dirty="0"/>
              <a:t>Paul Schulman, Xiaobo Tan		Smart Microsystems Lab, Michigan State University</a:t>
            </a:r>
          </a:p>
          <a:p>
            <a:r>
              <a:rPr lang="en-US" sz="1200" dirty="0"/>
              <a:t>Samuel Berndt, </a:t>
            </a:r>
            <a:r>
              <a:rPr lang="en-US" sz="1200" dirty="0" err="1"/>
              <a:t>Christiahn</a:t>
            </a:r>
            <a:r>
              <a:rPr lang="en-US" sz="1200" dirty="0"/>
              <a:t> Roman		Jet Propulsion Lab, California Institute of Technology</a:t>
            </a:r>
            <a:endParaRPr lang="id-ID" sz="1200" dirty="0"/>
          </a:p>
        </p:txBody>
      </p:sp>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1270000" y="670560"/>
            <a:ext cx="10800080" cy="2387600"/>
          </a:xfrm>
          <a:solidFill>
            <a:schemeClr val="tx1">
              <a:alpha val="80000"/>
            </a:schemeClr>
          </a:solidFill>
        </p:spPr>
        <p:txBody>
          <a:bodyPr lIns="45720" anchor="ctr">
            <a:normAutofit/>
          </a:bodyPr>
          <a:lstStyle/>
          <a:p>
            <a:r>
              <a:rPr lang="en-US" dirty="0">
                <a:latin typeface="Speak Pro" panose="020B0504020101020102" pitchFamily="34" charset="0"/>
              </a:rPr>
              <a:t>CFD Modeling Analysis of a Martian Rotorcraft with Individual Blade Control</a:t>
            </a:r>
          </a:p>
        </p:txBody>
      </p:sp>
      <p:sp>
        <p:nvSpPr>
          <p:cNvPr id="7" name="Rectangle 6">
            <a:extLst>
              <a:ext uri="{FF2B5EF4-FFF2-40B4-BE49-F238E27FC236}">
                <a16:creationId xmlns:a16="http://schemas.microsoft.com/office/drawing/2014/main" id="{44D3C0CE-9AA3-EE90-6370-7EDC600C3A38}"/>
              </a:ext>
            </a:extLst>
          </p:cNvPr>
          <p:cNvSpPr/>
          <p:nvPr/>
        </p:nvSpPr>
        <p:spPr>
          <a:xfrm>
            <a:off x="3933172" y="5799551"/>
            <a:ext cx="8258827" cy="1058449"/>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TEM Internships – NASA Jet Propulsion Laboratory">
            <a:extLst>
              <a:ext uri="{FF2B5EF4-FFF2-40B4-BE49-F238E27FC236}">
                <a16:creationId xmlns:a16="http://schemas.microsoft.com/office/drawing/2014/main" id="{10DDB814-4FD2-5D69-4882-287DBAE54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543" y="5936919"/>
            <a:ext cx="4280537" cy="804079"/>
          </a:xfrm>
          <a:prstGeom prst="rect">
            <a:avLst/>
          </a:prstGeom>
          <a:noFill/>
        </p:spPr>
      </p:pic>
      <p:pic>
        <p:nvPicPr>
          <p:cNvPr id="1034" name="Picture 10" descr="Michigan State University Hybrid Education Partnership | 2U">
            <a:extLst>
              <a:ext uri="{FF2B5EF4-FFF2-40B4-BE49-F238E27FC236}">
                <a16:creationId xmlns:a16="http://schemas.microsoft.com/office/drawing/2014/main" id="{E9537CF5-8C4B-BF4A-96CC-77B92EC8E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543" y="5894410"/>
            <a:ext cx="3602080" cy="87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4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Results – Frequency</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146855" y="4931236"/>
            <a:ext cx="4693727" cy="1915500"/>
          </a:xfrm>
        </p:spPr>
        <p:txBody>
          <a:bodyPr>
            <a:normAutofit/>
          </a:bodyPr>
          <a:lstStyle/>
          <a:p>
            <a:pPr marL="0" indent="0">
              <a:buNone/>
            </a:pPr>
            <a:r>
              <a:rPr lang="en-US" sz="2000" dirty="0"/>
              <a:t>Key takeaways:</a:t>
            </a:r>
          </a:p>
          <a:p>
            <a:r>
              <a:rPr lang="en-US" sz="2000" dirty="0"/>
              <a:t>Transient aerodynamic moment and lift vary with blade pitch actuation frequency</a:t>
            </a:r>
          </a:p>
          <a:p>
            <a:r>
              <a:rPr lang="en-US" sz="2000" dirty="0"/>
              <a:t>Peak aerodynamic moments and lifts do not occur at peak blade pitch</a:t>
            </a:r>
          </a:p>
        </p:txBody>
      </p:sp>
      <p:pic>
        <p:nvPicPr>
          <p:cNvPr id="6" name="Content Placeholder 5" descr="A graph of a number of numbers&#10;&#10;Description automatically generated with medium confidence">
            <a:extLst>
              <a:ext uri="{FF2B5EF4-FFF2-40B4-BE49-F238E27FC236}">
                <a16:creationId xmlns:a16="http://schemas.microsoft.com/office/drawing/2014/main" id="{F54EA256-B637-801E-74CA-FBC600C61E2C}"/>
              </a:ext>
            </a:extLst>
          </p:cNvPr>
          <p:cNvPicPr>
            <a:picLocks noGrp="1" noChangeAspect="1"/>
          </p:cNvPicPr>
          <p:nvPr>
            <p:ph sz="half" idx="2"/>
          </p:nvPr>
        </p:nvPicPr>
        <p:blipFill>
          <a:blip r:embed="rId3"/>
          <a:stretch>
            <a:fillRect/>
          </a:stretch>
        </p:blipFill>
        <p:spPr>
          <a:xfrm>
            <a:off x="6378483" y="1630295"/>
            <a:ext cx="5182887" cy="3204751"/>
          </a:xfrm>
        </p:spPr>
      </p:pic>
      <p:pic>
        <p:nvPicPr>
          <p:cNvPr id="8" name="Picture 7" descr="A graph showing different colored lines&#10;&#10;Description automatically generated with medium confidence">
            <a:extLst>
              <a:ext uri="{FF2B5EF4-FFF2-40B4-BE49-F238E27FC236}">
                <a16:creationId xmlns:a16="http://schemas.microsoft.com/office/drawing/2014/main" id="{B19B4006-AEA7-F997-5A90-66397DB3B7ED}"/>
              </a:ext>
            </a:extLst>
          </p:cNvPr>
          <p:cNvPicPr>
            <a:picLocks noChangeAspect="1"/>
          </p:cNvPicPr>
          <p:nvPr/>
        </p:nvPicPr>
        <p:blipFill>
          <a:blip r:embed="rId4"/>
          <a:stretch>
            <a:fillRect/>
          </a:stretch>
        </p:blipFill>
        <p:spPr>
          <a:xfrm>
            <a:off x="1349903" y="1630295"/>
            <a:ext cx="5182885" cy="3204751"/>
          </a:xfrm>
          <a:prstGeom prst="rect">
            <a:avLst/>
          </a:prstGeom>
        </p:spPr>
      </p:pic>
      <p:sp>
        <p:nvSpPr>
          <p:cNvPr id="2" name="Slide Number Placeholder 1">
            <a:extLst>
              <a:ext uri="{FF2B5EF4-FFF2-40B4-BE49-F238E27FC236}">
                <a16:creationId xmlns:a16="http://schemas.microsoft.com/office/drawing/2014/main" id="{D84D35CE-4BC8-0014-2DEF-898574C4857A}"/>
              </a:ext>
            </a:extLst>
          </p:cNvPr>
          <p:cNvSpPr>
            <a:spLocks noGrp="1"/>
          </p:cNvSpPr>
          <p:nvPr>
            <p:ph type="sldNum" sz="quarter" idx="12"/>
          </p:nvPr>
        </p:nvSpPr>
        <p:spPr/>
        <p:txBody>
          <a:bodyPr/>
          <a:lstStyle/>
          <a:p>
            <a:fld id="{31FEFF75-79D2-EE46-877B-299D1510E681}" type="slidenum">
              <a:rPr lang="en-US" smtClean="0"/>
              <a:t>10</a:t>
            </a:fld>
            <a:endParaRPr lang="en-US" dirty="0"/>
          </a:p>
        </p:txBody>
      </p:sp>
      <p:sp>
        <p:nvSpPr>
          <p:cNvPr id="4" name="TextBox 3">
            <a:extLst>
              <a:ext uri="{FF2B5EF4-FFF2-40B4-BE49-F238E27FC236}">
                <a16:creationId xmlns:a16="http://schemas.microsoft.com/office/drawing/2014/main" id="{175D97CC-63C6-221C-9DFD-F5F932D1D5AD}"/>
              </a:ext>
            </a:extLst>
          </p:cNvPr>
          <p:cNvSpPr txBox="1"/>
          <p:nvPr/>
        </p:nvSpPr>
        <p:spPr>
          <a:xfrm>
            <a:off x="2895000" y="1293051"/>
            <a:ext cx="2092689" cy="400110"/>
          </a:xfrm>
          <a:prstGeom prst="rect">
            <a:avLst/>
          </a:prstGeom>
          <a:noFill/>
        </p:spPr>
        <p:txBody>
          <a:bodyPr wrap="none" rtlCol="0">
            <a:spAutoFit/>
          </a:bodyPr>
          <a:lstStyle/>
          <a:p>
            <a:pPr algn="ctr"/>
            <a:r>
              <a:rPr lang="en-US" sz="2000" u="sng" dirty="0">
                <a:latin typeface="+mj-lt"/>
              </a:rPr>
              <a:t>Lift vs phase angle</a:t>
            </a:r>
          </a:p>
        </p:txBody>
      </p:sp>
      <p:sp>
        <p:nvSpPr>
          <p:cNvPr id="5" name="TextBox 4">
            <a:extLst>
              <a:ext uri="{FF2B5EF4-FFF2-40B4-BE49-F238E27FC236}">
                <a16:creationId xmlns:a16="http://schemas.microsoft.com/office/drawing/2014/main" id="{B30EE385-3663-36F5-D2B0-F4264BDF8C52}"/>
              </a:ext>
            </a:extLst>
          </p:cNvPr>
          <p:cNvSpPr txBox="1"/>
          <p:nvPr/>
        </p:nvSpPr>
        <p:spPr>
          <a:xfrm>
            <a:off x="7636227" y="1295191"/>
            <a:ext cx="2667397" cy="400110"/>
          </a:xfrm>
          <a:prstGeom prst="rect">
            <a:avLst/>
          </a:prstGeom>
          <a:noFill/>
        </p:spPr>
        <p:txBody>
          <a:bodyPr wrap="none" rtlCol="0">
            <a:spAutoFit/>
          </a:bodyPr>
          <a:lstStyle/>
          <a:p>
            <a:pPr algn="ctr"/>
            <a:r>
              <a:rPr lang="en-US" sz="2000" u="sng" dirty="0">
                <a:latin typeface="+mj-lt"/>
              </a:rPr>
              <a:t>Moment vs phase angle</a:t>
            </a:r>
          </a:p>
        </p:txBody>
      </p:sp>
    </p:spTree>
    <p:extLst>
      <p:ext uri="{BB962C8B-B14F-4D97-AF65-F5344CB8AC3E}">
        <p14:creationId xmlns:p14="http://schemas.microsoft.com/office/powerpoint/2010/main" val="215509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Results – Actuator Max Power</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138806" y="4847573"/>
            <a:ext cx="4693727" cy="2010428"/>
          </a:xfrm>
        </p:spPr>
        <p:txBody>
          <a:bodyPr>
            <a:normAutofit/>
          </a:bodyPr>
          <a:lstStyle/>
          <a:p>
            <a:pPr marL="0" indent="0">
              <a:buNone/>
            </a:pPr>
            <a:r>
              <a:rPr lang="en-US" sz="2000" dirty="0"/>
              <a:t>Key takeaways:</a:t>
            </a:r>
          </a:p>
          <a:p>
            <a:r>
              <a:rPr lang="en-US" sz="2000" dirty="0"/>
              <a:t>Amplitude has large affect</a:t>
            </a:r>
          </a:p>
          <a:p>
            <a:r>
              <a:rPr lang="en-US" sz="2000" dirty="0"/>
              <a:t>Sinusoidal waveform performs best</a:t>
            </a:r>
          </a:p>
          <a:p>
            <a:r>
              <a:rPr lang="en-US" sz="2000" dirty="0"/>
              <a:t>A 25 Watt actuator can provide 6/rev, 2° sinusoidal IBC actuation</a:t>
            </a:r>
          </a:p>
        </p:txBody>
      </p:sp>
      <p:pic>
        <p:nvPicPr>
          <p:cNvPr id="6" name="Content Placeholder 5" descr="A graph with a line and a line&#10;&#10;Description automatically generated with medium confidence">
            <a:extLst>
              <a:ext uri="{FF2B5EF4-FFF2-40B4-BE49-F238E27FC236}">
                <a16:creationId xmlns:a16="http://schemas.microsoft.com/office/drawing/2014/main" id="{2A82A8B1-966F-EF50-2102-B6F4011BB467}"/>
              </a:ext>
            </a:extLst>
          </p:cNvPr>
          <p:cNvPicPr>
            <a:picLocks noGrp="1" noChangeAspect="1"/>
          </p:cNvPicPr>
          <p:nvPr>
            <p:ph sz="half" idx="2"/>
          </p:nvPr>
        </p:nvPicPr>
        <p:blipFill>
          <a:blip r:embed="rId2"/>
          <a:stretch>
            <a:fillRect/>
          </a:stretch>
        </p:blipFill>
        <p:spPr>
          <a:xfrm>
            <a:off x="6577723" y="1580191"/>
            <a:ext cx="5284175" cy="3267381"/>
          </a:xfrm>
        </p:spPr>
      </p:pic>
      <p:pic>
        <p:nvPicPr>
          <p:cNvPr id="8" name="Picture 7" descr="A graph with a line and a red line&#10;&#10;Description automatically generated with medium confidence">
            <a:extLst>
              <a:ext uri="{FF2B5EF4-FFF2-40B4-BE49-F238E27FC236}">
                <a16:creationId xmlns:a16="http://schemas.microsoft.com/office/drawing/2014/main" id="{DD555F7C-7FAC-9D45-0D49-D0F89DB9E923}"/>
              </a:ext>
            </a:extLst>
          </p:cNvPr>
          <p:cNvPicPr>
            <a:picLocks noChangeAspect="1"/>
          </p:cNvPicPr>
          <p:nvPr/>
        </p:nvPicPr>
        <p:blipFill>
          <a:blip r:embed="rId3"/>
          <a:stretch>
            <a:fillRect/>
          </a:stretch>
        </p:blipFill>
        <p:spPr>
          <a:xfrm>
            <a:off x="1375233" y="1580191"/>
            <a:ext cx="5284174" cy="3267381"/>
          </a:xfrm>
          <a:prstGeom prst="rect">
            <a:avLst/>
          </a:prstGeom>
        </p:spPr>
      </p:pic>
      <p:sp>
        <p:nvSpPr>
          <p:cNvPr id="2" name="Slide Number Placeholder 1">
            <a:extLst>
              <a:ext uri="{FF2B5EF4-FFF2-40B4-BE49-F238E27FC236}">
                <a16:creationId xmlns:a16="http://schemas.microsoft.com/office/drawing/2014/main" id="{3073E3E3-DD4E-E04C-DCDF-B2B97EC5A7C9}"/>
              </a:ext>
            </a:extLst>
          </p:cNvPr>
          <p:cNvSpPr>
            <a:spLocks noGrp="1"/>
          </p:cNvSpPr>
          <p:nvPr>
            <p:ph type="sldNum" sz="quarter" idx="12"/>
          </p:nvPr>
        </p:nvSpPr>
        <p:spPr/>
        <p:txBody>
          <a:bodyPr/>
          <a:lstStyle/>
          <a:p>
            <a:fld id="{31FEFF75-79D2-EE46-877B-299D1510E681}" type="slidenum">
              <a:rPr lang="en-US" smtClean="0"/>
              <a:t>11</a:t>
            </a:fld>
            <a:endParaRPr lang="en-US" dirty="0"/>
          </a:p>
        </p:txBody>
      </p:sp>
      <p:sp>
        <p:nvSpPr>
          <p:cNvPr id="4" name="TextBox 3">
            <a:extLst>
              <a:ext uri="{FF2B5EF4-FFF2-40B4-BE49-F238E27FC236}">
                <a16:creationId xmlns:a16="http://schemas.microsoft.com/office/drawing/2014/main" id="{40A2C5BD-E492-97BC-1409-3C7088F62C9A}"/>
              </a:ext>
            </a:extLst>
          </p:cNvPr>
          <p:cNvSpPr txBox="1"/>
          <p:nvPr/>
        </p:nvSpPr>
        <p:spPr>
          <a:xfrm>
            <a:off x="2128020" y="1264229"/>
            <a:ext cx="3778599" cy="400110"/>
          </a:xfrm>
          <a:prstGeom prst="rect">
            <a:avLst/>
          </a:prstGeom>
          <a:noFill/>
        </p:spPr>
        <p:txBody>
          <a:bodyPr wrap="none" rtlCol="0">
            <a:spAutoFit/>
          </a:bodyPr>
          <a:lstStyle/>
          <a:p>
            <a:pPr algn="ctr"/>
            <a:r>
              <a:rPr lang="en-US" sz="2000" u="sng" dirty="0">
                <a:latin typeface="+mj-lt"/>
              </a:rPr>
              <a:t>Varying amplitudes and collectives</a:t>
            </a:r>
          </a:p>
        </p:txBody>
      </p:sp>
      <p:sp>
        <p:nvSpPr>
          <p:cNvPr id="5" name="TextBox 4">
            <a:extLst>
              <a:ext uri="{FF2B5EF4-FFF2-40B4-BE49-F238E27FC236}">
                <a16:creationId xmlns:a16="http://schemas.microsoft.com/office/drawing/2014/main" id="{53164AB3-052A-F6DD-A972-F402871C51A0}"/>
              </a:ext>
            </a:extLst>
          </p:cNvPr>
          <p:cNvSpPr txBox="1"/>
          <p:nvPr/>
        </p:nvSpPr>
        <p:spPr>
          <a:xfrm>
            <a:off x="8139931" y="1264229"/>
            <a:ext cx="2159758" cy="400110"/>
          </a:xfrm>
          <a:prstGeom prst="rect">
            <a:avLst/>
          </a:prstGeom>
          <a:noFill/>
        </p:spPr>
        <p:txBody>
          <a:bodyPr wrap="none" rtlCol="0">
            <a:spAutoFit/>
          </a:bodyPr>
          <a:lstStyle/>
          <a:p>
            <a:pPr algn="ctr"/>
            <a:r>
              <a:rPr lang="en-US" sz="2000" u="sng" dirty="0">
                <a:latin typeface="+mj-lt"/>
              </a:rPr>
              <a:t>Varying waveforms</a:t>
            </a:r>
          </a:p>
        </p:txBody>
      </p:sp>
    </p:spTree>
    <p:extLst>
      <p:ext uri="{BB962C8B-B14F-4D97-AF65-F5344CB8AC3E}">
        <p14:creationId xmlns:p14="http://schemas.microsoft.com/office/powerpoint/2010/main" val="342149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Results – System Average Power</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113754" y="5090199"/>
            <a:ext cx="4693727" cy="1717697"/>
          </a:xfrm>
        </p:spPr>
        <p:txBody>
          <a:bodyPr>
            <a:normAutofit lnSpcReduction="10000"/>
          </a:bodyPr>
          <a:lstStyle/>
          <a:p>
            <a:pPr marL="0" indent="0">
              <a:buNone/>
            </a:pPr>
            <a:r>
              <a:rPr lang="en-US" sz="2000" dirty="0"/>
              <a:t>Key takeaways:</a:t>
            </a:r>
          </a:p>
          <a:p>
            <a:r>
              <a:rPr lang="en-US" sz="2000" dirty="0"/>
              <a:t>Average rotor power increases with pitching amplitude</a:t>
            </a:r>
          </a:p>
          <a:p>
            <a:r>
              <a:rPr lang="en-US" sz="2000" dirty="0"/>
              <a:t>Average rotor power sees small increase with increase in pitching frequency</a:t>
            </a:r>
          </a:p>
        </p:txBody>
      </p:sp>
      <p:pic>
        <p:nvPicPr>
          <p:cNvPr id="6" name="Content Placeholder 5" descr="A graph of different colored lines&#10;&#10;Description automatically generated">
            <a:extLst>
              <a:ext uri="{FF2B5EF4-FFF2-40B4-BE49-F238E27FC236}">
                <a16:creationId xmlns:a16="http://schemas.microsoft.com/office/drawing/2014/main" id="{6C1FC3C4-715C-41C0-763F-F0371256C674}"/>
              </a:ext>
            </a:extLst>
          </p:cNvPr>
          <p:cNvPicPr>
            <a:picLocks noGrp="1" noChangeAspect="1"/>
          </p:cNvPicPr>
          <p:nvPr>
            <p:ph sz="half" idx="2"/>
          </p:nvPr>
        </p:nvPicPr>
        <p:blipFill>
          <a:blip r:embed="rId2"/>
          <a:stretch>
            <a:fillRect/>
          </a:stretch>
        </p:blipFill>
        <p:spPr>
          <a:xfrm>
            <a:off x="6599062" y="1672202"/>
            <a:ext cx="5162628" cy="3192224"/>
          </a:xfrm>
        </p:spPr>
      </p:pic>
      <p:pic>
        <p:nvPicPr>
          <p:cNvPr id="8" name="Picture 7" descr="A graph of a feathering frequency&#10;&#10;Description automatically generated">
            <a:extLst>
              <a:ext uri="{FF2B5EF4-FFF2-40B4-BE49-F238E27FC236}">
                <a16:creationId xmlns:a16="http://schemas.microsoft.com/office/drawing/2014/main" id="{7D87F072-9D09-D6FF-227C-A0766482B6BC}"/>
              </a:ext>
            </a:extLst>
          </p:cNvPr>
          <p:cNvPicPr>
            <a:picLocks noChangeAspect="1"/>
          </p:cNvPicPr>
          <p:nvPr/>
        </p:nvPicPr>
        <p:blipFill>
          <a:blip r:embed="rId3"/>
          <a:stretch>
            <a:fillRect/>
          </a:stretch>
        </p:blipFill>
        <p:spPr>
          <a:xfrm>
            <a:off x="1314170" y="1667873"/>
            <a:ext cx="5155626" cy="3187895"/>
          </a:xfrm>
          <a:prstGeom prst="rect">
            <a:avLst/>
          </a:prstGeom>
        </p:spPr>
      </p:pic>
      <p:sp>
        <p:nvSpPr>
          <p:cNvPr id="2" name="Slide Number Placeholder 1">
            <a:extLst>
              <a:ext uri="{FF2B5EF4-FFF2-40B4-BE49-F238E27FC236}">
                <a16:creationId xmlns:a16="http://schemas.microsoft.com/office/drawing/2014/main" id="{61ABBA48-40C2-6C0F-5968-C99869F9F4E1}"/>
              </a:ext>
            </a:extLst>
          </p:cNvPr>
          <p:cNvSpPr>
            <a:spLocks noGrp="1"/>
          </p:cNvSpPr>
          <p:nvPr>
            <p:ph type="sldNum" sz="quarter" idx="12"/>
          </p:nvPr>
        </p:nvSpPr>
        <p:spPr/>
        <p:txBody>
          <a:bodyPr/>
          <a:lstStyle/>
          <a:p>
            <a:fld id="{31FEFF75-79D2-EE46-877B-299D1510E681}" type="slidenum">
              <a:rPr lang="en-US" smtClean="0"/>
              <a:t>12</a:t>
            </a:fld>
            <a:endParaRPr lang="en-US" dirty="0"/>
          </a:p>
        </p:txBody>
      </p:sp>
      <p:sp>
        <p:nvSpPr>
          <p:cNvPr id="4" name="TextBox 3">
            <a:extLst>
              <a:ext uri="{FF2B5EF4-FFF2-40B4-BE49-F238E27FC236}">
                <a16:creationId xmlns:a16="http://schemas.microsoft.com/office/drawing/2014/main" id="{3A74F32B-3B0F-2D47-2072-1E6D34B83647}"/>
              </a:ext>
            </a:extLst>
          </p:cNvPr>
          <p:cNvSpPr txBox="1"/>
          <p:nvPr/>
        </p:nvSpPr>
        <p:spPr>
          <a:xfrm>
            <a:off x="8100497" y="1287651"/>
            <a:ext cx="2159758" cy="400110"/>
          </a:xfrm>
          <a:prstGeom prst="rect">
            <a:avLst/>
          </a:prstGeom>
          <a:noFill/>
        </p:spPr>
        <p:txBody>
          <a:bodyPr wrap="none" rtlCol="0">
            <a:spAutoFit/>
          </a:bodyPr>
          <a:lstStyle/>
          <a:p>
            <a:pPr algn="ctr"/>
            <a:r>
              <a:rPr lang="en-US" sz="2000" u="sng" dirty="0">
                <a:latin typeface="+mj-lt"/>
              </a:rPr>
              <a:t>Varying waveforms</a:t>
            </a:r>
          </a:p>
        </p:txBody>
      </p:sp>
      <p:sp>
        <p:nvSpPr>
          <p:cNvPr id="5" name="TextBox 4">
            <a:extLst>
              <a:ext uri="{FF2B5EF4-FFF2-40B4-BE49-F238E27FC236}">
                <a16:creationId xmlns:a16="http://schemas.microsoft.com/office/drawing/2014/main" id="{6BBDE69F-EDBA-189A-FFD4-B1A131399D86}"/>
              </a:ext>
            </a:extLst>
          </p:cNvPr>
          <p:cNvSpPr txBox="1"/>
          <p:nvPr/>
        </p:nvSpPr>
        <p:spPr>
          <a:xfrm>
            <a:off x="2002683" y="1289281"/>
            <a:ext cx="3778599" cy="400110"/>
          </a:xfrm>
          <a:prstGeom prst="rect">
            <a:avLst/>
          </a:prstGeom>
          <a:noFill/>
        </p:spPr>
        <p:txBody>
          <a:bodyPr wrap="none" rtlCol="0">
            <a:spAutoFit/>
          </a:bodyPr>
          <a:lstStyle/>
          <a:p>
            <a:pPr algn="ctr"/>
            <a:r>
              <a:rPr lang="en-US" sz="2000" u="sng" dirty="0">
                <a:latin typeface="+mj-lt"/>
              </a:rPr>
              <a:t>Varying amplitudes and collectives</a:t>
            </a:r>
          </a:p>
        </p:txBody>
      </p:sp>
    </p:spTree>
    <p:extLst>
      <p:ext uri="{BB962C8B-B14F-4D97-AF65-F5344CB8AC3E}">
        <p14:creationId xmlns:p14="http://schemas.microsoft.com/office/powerpoint/2010/main" val="177204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Results – Lift</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151332" y="5022939"/>
            <a:ext cx="4693727" cy="826977"/>
          </a:xfrm>
        </p:spPr>
        <p:txBody>
          <a:bodyPr>
            <a:normAutofit lnSpcReduction="10000"/>
          </a:bodyPr>
          <a:lstStyle/>
          <a:p>
            <a:pPr marL="0" indent="0">
              <a:buNone/>
            </a:pPr>
            <a:r>
              <a:rPr lang="en-US" sz="2000" dirty="0"/>
              <a:t>Key takeaway:</a:t>
            </a:r>
          </a:p>
          <a:p>
            <a:r>
              <a:rPr lang="en-US" sz="2000" dirty="0"/>
              <a:t>Max lift increases with pitching frequency</a:t>
            </a:r>
          </a:p>
        </p:txBody>
      </p:sp>
      <p:pic>
        <p:nvPicPr>
          <p:cNvPr id="6" name="Content Placeholder 5" descr="A graph of different colored lines&#10;&#10;Description automatically generated">
            <a:extLst>
              <a:ext uri="{FF2B5EF4-FFF2-40B4-BE49-F238E27FC236}">
                <a16:creationId xmlns:a16="http://schemas.microsoft.com/office/drawing/2014/main" id="{0C5AA293-C33E-E010-8FBC-896A839BB9A2}"/>
              </a:ext>
            </a:extLst>
          </p:cNvPr>
          <p:cNvPicPr>
            <a:picLocks noGrp="1" noChangeAspect="1"/>
          </p:cNvPicPr>
          <p:nvPr>
            <p:ph sz="half" idx="2"/>
          </p:nvPr>
        </p:nvPicPr>
        <p:blipFill>
          <a:blip r:embed="rId2"/>
          <a:stretch>
            <a:fillRect/>
          </a:stretch>
        </p:blipFill>
        <p:spPr>
          <a:xfrm>
            <a:off x="6577310" y="1580191"/>
            <a:ext cx="5425979" cy="3355063"/>
          </a:xfrm>
        </p:spPr>
      </p:pic>
      <p:pic>
        <p:nvPicPr>
          <p:cNvPr id="8" name="Picture 7" descr="A graph of different colors and numbers&#10;&#10;Description automatically generated with medium confidence">
            <a:extLst>
              <a:ext uri="{FF2B5EF4-FFF2-40B4-BE49-F238E27FC236}">
                <a16:creationId xmlns:a16="http://schemas.microsoft.com/office/drawing/2014/main" id="{BC20FA86-EA88-54DA-7DE5-7DA350D4BA31}"/>
              </a:ext>
            </a:extLst>
          </p:cNvPr>
          <p:cNvPicPr>
            <a:picLocks noChangeAspect="1"/>
          </p:cNvPicPr>
          <p:nvPr/>
        </p:nvPicPr>
        <p:blipFill>
          <a:blip r:embed="rId3"/>
          <a:stretch>
            <a:fillRect/>
          </a:stretch>
        </p:blipFill>
        <p:spPr>
          <a:xfrm>
            <a:off x="1151332" y="1580191"/>
            <a:ext cx="5425978" cy="3355063"/>
          </a:xfrm>
          <a:prstGeom prst="rect">
            <a:avLst/>
          </a:prstGeom>
        </p:spPr>
      </p:pic>
      <p:sp>
        <p:nvSpPr>
          <p:cNvPr id="2" name="Slide Number Placeholder 1">
            <a:extLst>
              <a:ext uri="{FF2B5EF4-FFF2-40B4-BE49-F238E27FC236}">
                <a16:creationId xmlns:a16="http://schemas.microsoft.com/office/drawing/2014/main" id="{4A832DB1-2D18-0812-9973-BB77691F1BC4}"/>
              </a:ext>
            </a:extLst>
          </p:cNvPr>
          <p:cNvSpPr>
            <a:spLocks noGrp="1"/>
          </p:cNvSpPr>
          <p:nvPr>
            <p:ph type="sldNum" sz="quarter" idx="12"/>
          </p:nvPr>
        </p:nvSpPr>
        <p:spPr/>
        <p:txBody>
          <a:bodyPr/>
          <a:lstStyle/>
          <a:p>
            <a:fld id="{31FEFF75-79D2-EE46-877B-299D1510E681}" type="slidenum">
              <a:rPr lang="en-US" smtClean="0"/>
              <a:t>13</a:t>
            </a:fld>
            <a:endParaRPr lang="en-US" dirty="0"/>
          </a:p>
        </p:txBody>
      </p:sp>
      <p:sp>
        <p:nvSpPr>
          <p:cNvPr id="4" name="TextBox 3">
            <a:extLst>
              <a:ext uri="{FF2B5EF4-FFF2-40B4-BE49-F238E27FC236}">
                <a16:creationId xmlns:a16="http://schemas.microsoft.com/office/drawing/2014/main" id="{58C7DCE4-312C-5055-202C-FFDAF0A417D5}"/>
              </a:ext>
            </a:extLst>
          </p:cNvPr>
          <p:cNvSpPr txBox="1"/>
          <p:nvPr/>
        </p:nvSpPr>
        <p:spPr>
          <a:xfrm>
            <a:off x="8210420" y="1252610"/>
            <a:ext cx="2159758" cy="400110"/>
          </a:xfrm>
          <a:prstGeom prst="rect">
            <a:avLst/>
          </a:prstGeom>
          <a:noFill/>
        </p:spPr>
        <p:txBody>
          <a:bodyPr wrap="none" rtlCol="0">
            <a:spAutoFit/>
          </a:bodyPr>
          <a:lstStyle/>
          <a:p>
            <a:pPr algn="ctr"/>
            <a:r>
              <a:rPr lang="en-US" sz="2000" u="sng" dirty="0">
                <a:latin typeface="+mj-lt"/>
              </a:rPr>
              <a:t>Varying waveforms</a:t>
            </a:r>
          </a:p>
        </p:txBody>
      </p:sp>
      <p:sp>
        <p:nvSpPr>
          <p:cNvPr id="5" name="TextBox 4">
            <a:extLst>
              <a:ext uri="{FF2B5EF4-FFF2-40B4-BE49-F238E27FC236}">
                <a16:creationId xmlns:a16="http://schemas.microsoft.com/office/drawing/2014/main" id="{880ADCAC-3A15-BE99-99E1-35B9ECCD53AF}"/>
              </a:ext>
            </a:extLst>
          </p:cNvPr>
          <p:cNvSpPr txBox="1"/>
          <p:nvPr/>
        </p:nvSpPr>
        <p:spPr>
          <a:xfrm>
            <a:off x="1975022" y="1252610"/>
            <a:ext cx="3778599" cy="400110"/>
          </a:xfrm>
          <a:prstGeom prst="rect">
            <a:avLst/>
          </a:prstGeom>
          <a:noFill/>
        </p:spPr>
        <p:txBody>
          <a:bodyPr wrap="none" rtlCol="0">
            <a:spAutoFit/>
          </a:bodyPr>
          <a:lstStyle/>
          <a:p>
            <a:pPr algn="ctr"/>
            <a:r>
              <a:rPr lang="en-US" sz="2000" u="sng" dirty="0">
                <a:latin typeface="+mj-lt"/>
              </a:rPr>
              <a:t>Varying amplitudes and collectives</a:t>
            </a:r>
          </a:p>
        </p:txBody>
      </p:sp>
    </p:spTree>
    <p:extLst>
      <p:ext uri="{BB962C8B-B14F-4D97-AF65-F5344CB8AC3E}">
        <p14:creationId xmlns:p14="http://schemas.microsoft.com/office/powerpoint/2010/main" val="161791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Results – Change in Lift</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rmAutofit/>
          </a:bodyPr>
          <a:lstStyle/>
          <a:p>
            <a:pPr marL="0" indent="0">
              <a:buNone/>
            </a:pPr>
            <a:r>
              <a:rPr lang="en-US" sz="2000" dirty="0"/>
              <a:t>Key takeaways:</a:t>
            </a:r>
          </a:p>
          <a:p>
            <a:r>
              <a:rPr lang="en-US" sz="2000" dirty="0"/>
              <a:t>The 10° amplitude actuation produces the greatest change in lift but does so at higher power</a:t>
            </a:r>
          </a:p>
          <a:p>
            <a:r>
              <a:rPr lang="en-US" sz="2000" dirty="0"/>
              <a:t>Higher pitching frequencies produce higher changes in lift</a:t>
            </a:r>
          </a:p>
          <a:p>
            <a:endParaRPr lang="en-US" sz="2000" dirty="0"/>
          </a:p>
          <a:p>
            <a:pPr marL="0" indent="0">
              <a:buNone/>
            </a:pPr>
            <a:r>
              <a:rPr lang="en-US" sz="2000" dirty="0"/>
              <a:t>Weight of Mars Helicopter 6.7N on Mars (1.7N per blade)</a:t>
            </a:r>
          </a:p>
        </p:txBody>
      </p:sp>
      <p:pic>
        <p:nvPicPr>
          <p:cNvPr id="6" name="Content Placeholder 5" descr="A graph of an electrical component&#10;&#10;Description automatically generated with medium confidence">
            <a:extLst>
              <a:ext uri="{FF2B5EF4-FFF2-40B4-BE49-F238E27FC236}">
                <a16:creationId xmlns:a16="http://schemas.microsoft.com/office/drawing/2014/main" id="{EE49E1DE-2B9B-555C-2E6E-0780308C867E}"/>
              </a:ext>
            </a:extLst>
          </p:cNvPr>
          <p:cNvPicPr>
            <a:picLocks noGrp="1" noChangeAspect="1"/>
          </p:cNvPicPr>
          <p:nvPr>
            <p:ph sz="half" idx="2"/>
          </p:nvPr>
        </p:nvPicPr>
        <p:blipFill rotWithShape="1">
          <a:blip r:embed="rId2"/>
          <a:srcRect l="8739"/>
          <a:stretch/>
        </p:blipFill>
        <p:spPr>
          <a:xfrm>
            <a:off x="6215745" y="1645920"/>
            <a:ext cx="5665789" cy="4632960"/>
          </a:xfrm>
        </p:spPr>
      </p:pic>
      <p:sp>
        <p:nvSpPr>
          <p:cNvPr id="2" name="Slide Number Placeholder 1">
            <a:extLst>
              <a:ext uri="{FF2B5EF4-FFF2-40B4-BE49-F238E27FC236}">
                <a16:creationId xmlns:a16="http://schemas.microsoft.com/office/drawing/2014/main" id="{4F2AF8AB-824D-3503-A96C-6EDCB11265B9}"/>
              </a:ext>
            </a:extLst>
          </p:cNvPr>
          <p:cNvSpPr>
            <a:spLocks noGrp="1"/>
          </p:cNvSpPr>
          <p:nvPr>
            <p:ph type="sldNum" sz="quarter" idx="12"/>
          </p:nvPr>
        </p:nvSpPr>
        <p:spPr/>
        <p:txBody>
          <a:bodyPr/>
          <a:lstStyle/>
          <a:p>
            <a:fld id="{31FEFF75-79D2-EE46-877B-299D1510E681}" type="slidenum">
              <a:rPr lang="en-US" smtClean="0"/>
              <a:t>14</a:t>
            </a:fld>
            <a:endParaRPr lang="en-US" dirty="0"/>
          </a:p>
        </p:txBody>
      </p:sp>
    </p:spTree>
    <p:extLst>
      <p:ext uri="{BB962C8B-B14F-4D97-AF65-F5344CB8AC3E}">
        <p14:creationId xmlns:p14="http://schemas.microsoft.com/office/powerpoint/2010/main" val="1666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Conclusions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rmAutofit/>
          </a:bodyPr>
          <a:lstStyle/>
          <a:p>
            <a:r>
              <a:rPr lang="en-US" sz="2000" dirty="0"/>
              <a:t>A 25 Watt actuator can provide 6/rev, 2° sinusoidal IBC actuation and achieve a 2 Newton lift gradient</a:t>
            </a:r>
          </a:p>
          <a:p>
            <a:r>
              <a:rPr lang="en-US" sz="2000" dirty="0"/>
              <a:t>Rapid pitching of the blade at frequencies higher than 1/rev had a non-negligible affect on the system forces and moments</a:t>
            </a:r>
          </a:p>
          <a:p>
            <a:r>
              <a:rPr lang="en-US" sz="2000" dirty="0"/>
              <a:t>Lift-pitch slope obtained for many actuation cases</a:t>
            </a:r>
          </a:p>
        </p:txBody>
      </p:sp>
      <p:pic>
        <p:nvPicPr>
          <p:cNvPr id="6" name="Content Placeholder 5" descr="A graph with a line&#10;&#10;Description automatically generated">
            <a:extLst>
              <a:ext uri="{FF2B5EF4-FFF2-40B4-BE49-F238E27FC236}">
                <a16:creationId xmlns:a16="http://schemas.microsoft.com/office/drawing/2014/main" id="{C2362A94-2CAB-0AE0-1548-AB880B1B644D}"/>
              </a:ext>
            </a:extLst>
          </p:cNvPr>
          <p:cNvPicPr>
            <a:picLocks noGrp="1" noChangeAspect="1"/>
          </p:cNvPicPr>
          <p:nvPr>
            <p:ph sz="half" idx="2"/>
          </p:nvPr>
        </p:nvPicPr>
        <p:blipFill>
          <a:blip r:embed="rId2"/>
          <a:stretch>
            <a:fillRect/>
          </a:stretch>
        </p:blipFill>
        <p:spPr>
          <a:xfrm>
            <a:off x="6613928" y="1862783"/>
            <a:ext cx="5300259" cy="3286160"/>
          </a:xfrm>
        </p:spPr>
      </p:pic>
      <p:sp>
        <p:nvSpPr>
          <p:cNvPr id="2" name="Slide Number Placeholder 1">
            <a:extLst>
              <a:ext uri="{FF2B5EF4-FFF2-40B4-BE49-F238E27FC236}">
                <a16:creationId xmlns:a16="http://schemas.microsoft.com/office/drawing/2014/main" id="{7A3F0FF6-BCED-DBB2-245F-CFED3C4088CC}"/>
              </a:ext>
            </a:extLst>
          </p:cNvPr>
          <p:cNvSpPr>
            <a:spLocks noGrp="1"/>
          </p:cNvSpPr>
          <p:nvPr>
            <p:ph type="sldNum" sz="quarter" idx="12"/>
          </p:nvPr>
        </p:nvSpPr>
        <p:spPr/>
        <p:txBody>
          <a:bodyPr/>
          <a:lstStyle/>
          <a:p>
            <a:fld id="{31FEFF75-79D2-EE46-877B-299D1510E681}" type="slidenum">
              <a:rPr lang="en-US" smtClean="0"/>
              <a:t>15</a:t>
            </a:fld>
            <a:endParaRPr lang="en-US" dirty="0"/>
          </a:p>
        </p:txBody>
      </p:sp>
    </p:spTree>
    <p:extLst>
      <p:ext uri="{BB962C8B-B14F-4D97-AF65-F5344CB8AC3E}">
        <p14:creationId xmlns:p14="http://schemas.microsoft.com/office/powerpoint/2010/main" val="91678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Summary</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rmAutofit/>
          </a:bodyPr>
          <a:lstStyle/>
          <a:p>
            <a:r>
              <a:rPr lang="en-US" sz="2000" dirty="0"/>
              <a:t>Flap damping is needed to enable larger rotorcraft on Mars</a:t>
            </a:r>
          </a:p>
          <a:p>
            <a:r>
              <a:rPr lang="en-US" sz="2000" dirty="0"/>
              <a:t>An active-damping system with Individual Blade Control is proposed</a:t>
            </a:r>
          </a:p>
          <a:p>
            <a:r>
              <a:rPr lang="en-US" sz="2000" dirty="0"/>
              <a:t>Performance parameters are studied using a CFD analysis</a:t>
            </a:r>
          </a:p>
          <a:p>
            <a:r>
              <a:rPr lang="en-US" sz="2000" dirty="0"/>
              <a:t>These results can be used to quantify IBC performance in future analyses</a:t>
            </a:r>
          </a:p>
        </p:txBody>
      </p:sp>
      <p:pic>
        <p:nvPicPr>
          <p:cNvPr id="6" name="Content Placeholder 5" descr="A person in a protective suit and mask standing next to a helicopter&#10;&#10;Description automatically generated">
            <a:extLst>
              <a:ext uri="{FF2B5EF4-FFF2-40B4-BE49-F238E27FC236}">
                <a16:creationId xmlns:a16="http://schemas.microsoft.com/office/drawing/2014/main" id="{D29D41FD-AC9B-A3EA-3C44-7DCD3F3A36E1}"/>
              </a:ext>
            </a:extLst>
          </p:cNvPr>
          <p:cNvPicPr>
            <a:picLocks noGrp="1" noChangeAspect="1"/>
          </p:cNvPicPr>
          <p:nvPr>
            <p:ph sz="half" idx="2"/>
          </p:nvPr>
        </p:nvPicPr>
        <p:blipFill>
          <a:blip r:embed="rId2"/>
          <a:stretch>
            <a:fillRect/>
          </a:stretch>
        </p:blipFill>
        <p:spPr>
          <a:xfrm>
            <a:off x="6363132" y="1887296"/>
            <a:ext cx="5398656" cy="3599104"/>
          </a:xfrm>
        </p:spPr>
      </p:pic>
      <p:sp>
        <p:nvSpPr>
          <p:cNvPr id="2" name="TextBox 1">
            <a:extLst>
              <a:ext uri="{FF2B5EF4-FFF2-40B4-BE49-F238E27FC236}">
                <a16:creationId xmlns:a16="http://schemas.microsoft.com/office/drawing/2014/main" id="{73579F76-C87F-2FB4-5A97-67EAFF6174A9}"/>
              </a:ext>
            </a:extLst>
          </p:cNvPr>
          <p:cNvSpPr txBox="1"/>
          <p:nvPr/>
        </p:nvSpPr>
        <p:spPr>
          <a:xfrm>
            <a:off x="6321048" y="5486399"/>
            <a:ext cx="5440642" cy="707886"/>
          </a:xfrm>
          <a:prstGeom prst="rect">
            <a:avLst/>
          </a:prstGeom>
          <a:noFill/>
        </p:spPr>
        <p:txBody>
          <a:bodyPr wrap="square" rtlCol="0">
            <a:spAutoFit/>
          </a:bodyPr>
          <a:lstStyle/>
          <a:p>
            <a:r>
              <a:rPr lang="en-US" sz="2000" dirty="0">
                <a:latin typeface="+mj-lt"/>
              </a:rPr>
              <a:t>Mars Helicopter on its test stand at NASA Jet Propulsion Lab [14].</a:t>
            </a:r>
          </a:p>
        </p:txBody>
      </p:sp>
      <p:sp>
        <p:nvSpPr>
          <p:cNvPr id="4" name="Slide Number Placeholder 3">
            <a:extLst>
              <a:ext uri="{FF2B5EF4-FFF2-40B4-BE49-F238E27FC236}">
                <a16:creationId xmlns:a16="http://schemas.microsoft.com/office/drawing/2014/main" id="{9592874F-080E-79E4-7BC7-6D298FCF9D53}"/>
              </a:ext>
            </a:extLst>
          </p:cNvPr>
          <p:cNvSpPr>
            <a:spLocks noGrp="1"/>
          </p:cNvSpPr>
          <p:nvPr>
            <p:ph type="sldNum" sz="quarter" idx="12"/>
          </p:nvPr>
        </p:nvSpPr>
        <p:spPr/>
        <p:txBody>
          <a:bodyPr/>
          <a:lstStyle/>
          <a:p>
            <a:fld id="{31FEFF75-79D2-EE46-877B-299D1510E681}" type="slidenum">
              <a:rPr lang="en-US" smtClean="0"/>
              <a:t>16</a:t>
            </a:fld>
            <a:endParaRPr lang="en-US" dirty="0"/>
          </a:p>
        </p:txBody>
      </p:sp>
    </p:spTree>
    <p:extLst>
      <p:ext uri="{BB962C8B-B14F-4D97-AF65-F5344CB8AC3E}">
        <p14:creationId xmlns:p14="http://schemas.microsoft.com/office/powerpoint/2010/main" val="362613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Placeholder 21">
            <a:extLst>
              <a:ext uri="{FF2B5EF4-FFF2-40B4-BE49-F238E27FC236}">
                <a16:creationId xmlns:a16="http://schemas.microsoft.com/office/drawing/2014/main" id="{DB20DB88-CBCC-9A4A-BA0A-4807E1B8E804}"/>
              </a:ext>
            </a:extLst>
          </p:cNvPr>
          <p:cNvPicPr>
            <a:picLocks noGrp="1" noChangeAspect="1"/>
          </p:cNvPicPr>
          <p:nvPr>
            <p:ph type="pic" sz="quarter" idx="10"/>
          </p:nvPr>
        </p:nvPicPr>
        <p:blipFill>
          <a:blip r:embed="rId2"/>
          <a:srcRect t="8189" b="8189"/>
          <a:stretch/>
        </p:blipFill>
        <p:spPr>
          <a:xfrm>
            <a:off x="1134319" y="0"/>
            <a:ext cx="11057681" cy="6858000"/>
          </a:xfrm>
          <a:solidFill>
            <a:srgbClr val="805B41"/>
          </a:solidFill>
        </p:spPr>
      </p:pic>
      <p:sp>
        <p:nvSpPr>
          <p:cNvPr id="5" name="Title 4">
            <a:extLst>
              <a:ext uri="{FF2B5EF4-FFF2-40B4-BE49-F238E27FC236}">
                <a16:creationId xmlns:a16="http://schemas.microsoft.com/office/drawing/2014/main" id="{99516ACA-375D-1140-8EDA-CE04AAC75809}"/>
              </a:ext>
            </a:extLst>
          </p:cNvPr>
          <p:cNvSpPr>
            <a:spLocks noGrp="1"/>
          </p:cNvSpPr>
          <p:nvPr>
            <p:ph type="ctrTitle"/>
          </p:nvPr>
        </p:nvSpPr>
        <p:spPr>
          <a:xfrm>
            <a:off x="5137419" y="3103880"/>
            <a:ext cx="3051479" cy="650240"/>
          </a:xfrm>
          <a:solidFill>
            <a:schemeClr val="tx1">
              <a:alpha val="50000"/>
            </a:schemeClr>
          </a:solidFill>
        </p:spPr>
        <p:txBody>
          <a:bodyPr lIns="45720" anchor="ctr">
            <a:normAutofit fontScale="90000"/>
          </a:bodyPr>
          <a:lstStyle/>
          <a:p>
            <a:pPr algn="ctr"/>
            <a:r>
              <a:rPr lang="en-US" dirty="0">
                <a:latin typeface="Speak Pro" panose="020B0504020101020102" pitchFamily="34" charset="0"/>
              </a:rPr>
              <a:t>Questions?</a:t>
            </a:r>
          </a:p>
        </p:txBody>
      </p:sp>
      <p:sp>
        <p:nvSpPr>
          <p:cNvPr id="4" name="Text Placeholder 5">
            <a:extLst>
              <a:ext uri="{FF2B5EF4-FFF2-40B4-BE49-F238E27FC236}">
                <a16:creationId xmlns:a16="http://schemas.microsoft.com/office/drawing/2014/main" id="{21DBC4B8-65D3-7FAD-56D5-55F2D0EE13D2}"/>
              </a:ext>
            </a:extLst>
          </p:cNvPr>
          <p:cNvSpPr txBox="1">
            <a:spLocks/>
          </p:cNvSpPr>
          <p:nvPr/>
        </p:nvSpPr>
        <p:spPr>
          <a:xfrm>
            <a:off x="1324646" y="110738"/>
            <a:ext cx="3552381" cy="871533"/>
          </a:xfrm>
          <a:prstGeom prst="rect">
            <a:avLst/>
          </a:prstGeom>
          <a:solidFill>
            <a:schemeClr val="tx1">
              <a:alpha val="50000"/>
            </a:schemeClr>
          </a:solidFill>
        </p:spPr>
        <p:txBody>
          <a:bodyPr vert="horz" lIns="45720" tIns="45720" rIns="4572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cap="all" spc="300" baseline="0">
                <a:solidFill>
                  <a:schemeClr val="bg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sz="2000" dirty="0" err="1"/>
              <a:t>Seitah</a:t>
            </a:r>
            <a:r>
              <a:rPr lang="en-US" sz="2000" dirty="0"/>
              <a:t>, Mars, as seen by Ingenuity on its 25</a:t>
            </a:r>
            <a:r>
              <a:rPr lang="en-US" sz="2000" baseline="30000" dirty="0"/>
              <a:t>th</a:t>
            </a:r>
            <a:r>
              <a:rPr lang="en-US" sz="2000" dirty="0"/>
              <a:t> flight [14].</a:t>
            </a:r>
          </a:p>
        </p:txBody>
      </p:sp>
      <p:sp>
        <p:nvSpPr>
          <p:cNvPr id="2" name="Rectangle 1">
            <a:extLst>
              <a:ext uri="{FF2B5EF4-FFF2-40B4-BE49-F238E27FC236}">
                <a16:creationId xmlns:a16="http://schemas.microsoft.com/office/drawing/2014/main" id="{131D948F-AAE5-ED87-6954-464554EE5934}"/>
              </a:ext>
            </a:extLst>
          </p:cNvPr>
          <p:cNvSpPr/>
          <p:nvPr/>
        </p:nvSpPr>
        <p:spPr>
          <a:xfrm>
            <a:off x="3933172" y="5799551"/>
            <a:ext cx="8258827" cy="1058449"/>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STEM Internships – NASA Jet Propulsion Laboratory">
            <a:extLst>
              <a:ext uri="{FF2B5EF4-FFF2-40B4-BE49-F238E27FC236}">
                <a16:creationId xmlns:a16="http://schemas.microsoft.com/office/drawing/2014/main" id="{D8D495DA-4B55-0E27-AEBF-01893D6FC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543" y="5936919"/>
            <a:ext cx="4280537" cy="804079"/>
          </a:xfrm>
          <a:prstGeom prst="rect">
            <a:avLst/>
          </a:prstGeom>
          <a:noFill/>
        </p:spPr>
      </p:pic>
      <p:pic>
        <p:nvPicPr>
          <p:cNvPr id="6" name="Picture 10" descr="Michigan State University Hybrid Education Partnership | 2U">
            <a:extLst>
              <a:ext uri="{FF2B5EF4-FFF2-40B4-BE49-F238E27FC236}">
                <a16:creationId xmlns:a16="http://schemas.microsoft.com/office/drawing/2014/main" id="{6389180E-9796-AE69-3EEA-6BF362354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43" y="5894410"/>
            <a:ext cx="3602080" cy="87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61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178B4-CDED-454C-BED2-2E2B10ADA703}"/>
              </a:ext>
            </a:extLst>
          </p:cNvPr>
          <p:cNvSpPr>
            <a:spLocks noGrp="1"/>
          </p:cNvSpPr>
          <p:nvPr>
            <p:ph type="ctrTitle"/>
          </p:nvPr>
        </p:nvSpPr>
        <p:spPr/>
        <p:txBody>
          <a:bodyPr/>
          <a:lstStyle/>
          <a:p>
            <a:r>
              <a:rPr lang="en-US" dirty="0">
                <a:solidFill>
                  <a:srgbClr val="736D5D"/>
                </a:solidFill>
                <a:latin typeface="Speak Pro" panose="020B0504020101020102" pitchFamily="34" charset="0"/>
              </a:rPr>
              <a:t>Contact</a:t>
            </a:r>
          </a:p>
        </p:txBody>
      </p:sp>
      <p:pic>
        <p:nvPicPr>
          <p:cNvPr id="82" name="Picture Placeholder 81" descr="icon&#10;">
            <a:extLst>
              <a:ext uri="{FF2B5EF4-FFF2-40B4-BE49-F238E27FC236}">
                <a16:creationId xmlns:a16="http://schemas.microsoft.com/office/drawing/2014/main" id="{BB002EF1-9F25-2D40-B395-99B429C0B9E5}"/>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730896" y="2366353"/>
            <a:ext cx="369944" cy="368788"/>
          </a:xfrm>
        </p:spPr>
      </p:pic>
      <p:sp>
        <p:nvSpPr>
          <p:cNvPr id="267" name="Text Placeholder 266">
            <a:extLst>
              <a:ext uri="{FF2B5EF4-FFF2-40B4-BE49-F238E27FC236}">
                <a16:creationId xmlns:a16="http://schemas.microsoft.com/office/drawing/2014/main" id="{A694244C-EAE8-E84A-9A3B-8D12C1A5479B}"/>
              </a:ext>
            </a:extLst>
          </p:cNvPr>
          <p:cNvSpPr>
            <a:spLocks noGrp="1"/>
          </p:cNvSpPr>
          <p:nvPr>
            <p:ph type="body" sz="quarter" idx="25"/>
          </p:nvPr>
        </p:nvSpPr>
        <p:spPr/>
        <p:txBody>
          <a:bodyPr>
            <a:noAutofit/>
          </a:bodyPr>
          <a:lstStyle/>
          <a:p>
            <a:r>
              <a:rPr lang="en-US" dirty="0"/>
              <a:t>schulm14@msu.edu</a:t>
            </a:r>
          </a:p>
          <a:p>
            <a:pPr>
              <a:spcBef>
                <a:spcPts val="0"/>
              </a:spcBef>
            </a:pPr>
            <a:r>
              <a:rPr lang="en-US" dirty="0"/>
              <a:t>248-202-5902</a:t>
            </a:r>
          </a:p>
        </p:txBody>
      </p:sp>
      <p:sp>
        <p:nvSpPr>
          <p:cNvPr id="250" name="Text Placeholder 249">
            <a:extLst>
              <a:ext uri="{FF2B5EF4-FFF2-40B4-BE49-F238E27FC236}">
                <a16:creationId xmlns:a16="http://schemas.microsoft.com/office/drawing/2014/main" id="{2FC5F420-06C1-8C4F-9332-B0D58D4733C9}"/>
              </a:ext>
            </a:extLst>
          </p:cNvPr>
          <p:cNvSpPr>
            <a:spLocks noGrp="1"/>
          </p:cNvSpPr>
          <p:nvPr>
            <p:ph type="body" idx="26"/>
          </p:nvPr>
        </p:nvSpPr>
        <p:spPr/>
        <p:txBody>
          <a:bodyPr/>
          <a:lstStyle/>
          <a:p>
            <a:r>
              <a:rPr lang="en-US" dirty="0"/>
              <a:t>Paul Schulman</a:t>
            </a:r>
          </a:p>
        </p:txBody>
      </p:sp>
      <p:pic>
        <p:nvPicPr>
          <p:cNvPr id="33" name="Picture Placeholder 81" descr="icon&#10;">
            <a:extLst>
              <a:ext uri="{FF2B5EF4-FFF2-40B4-BE49-F238E27FC236}">
                <a16:creationId xmlns:a16="http://schemas.microsoft.com/office/drawing/2014/main" id="{EF14138D-CDE4-5382-992B-9B90FB98F84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720736" y="3585413"/>
            <a:ext cx="369944" cy="368788"/>
          </a:xfrm>
          <a:prstGeom prst="rect">
            <a:avLst/>
          </a:prstGeom>
        </p:spPr>
      </p:pic>
      <p:sp>
        <p:nvSpPr>
          <p:cNvPr id="34" name="Text Placeholder 266">
            <a:extLst>
              <a:ext uri="{FF2B5EF4-FFF2-40B4-BE49-F238E27FC236}">
                <a16:creationId xmlns:a16="http://schemas.microsoft.com/office/drawing/2014/main" id="{1842A18D-13A4-B0C4-4175-1EDD5817EFCC}"/>
              </a:ext>
            </a:extLst>
          </p:cNvPr>
          <p:cNvSpPr txBox="1">
            <a:spLocks/>
          </p:cNvSpPr>
          <p:nvPr/>
        </p:nvSpPr>
        <p:spPr>
          <a:xfrm>
            <a:off x="2488785" y="3731511"/>
            <a:ext cx="3995035" cy="426685"/>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xbtan@msu.edu</a:t>
            </a:r>
          </a:p>
        </p:txBody>
      </p:sp>
      <p:sp>
        <p:nvSpPr>
          <p:cNvPr id="35" name="Text Placeholder 249">
            <a:extLst>
              <a:ext uri="{FF2B5EF4-FFF2-40B4-BE49-F238E27FC236}">
                <a16:creationId xmlns:a16="http://schemas.microsoft.com/office/drawing/2014/main" id="{EBF42517-73F9-6402-3FC0-02F94F1B6BFD}"/>
              </a:ext>
            </a:extLst>
          </p:cNvPr>
          <p:cNvSpPr txBox="1">
            <a:spLocks/>
          </p:cNvSpPr>
          <p:nvPr/>
        </p:nvSpPr>
        <p:spPr>
          <a:xfrm>
            <a:off x="2488784" y="3484652"/>
            <a:ext cx="3995036" cy="365095"/>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Xiaobo Tan</a:t>
            </a:r>
          </a:p>
        </p:txBody>
      </p:sp>
      <p:sp>
        <p:nvSpPr>
          <p:cNvPr id="37" name="Text Placeholder 266">
            <a:extLst>
              <a:ext uri="{FF2B5EF4-FFF2-40B4-BE49-F238E27FC236}">
                <a16:creationId xmlns:a16="http://schemas.microsoft.com/office/drawing/2014/main" id="{B0C3B5AB-A52A-B15A-9C7C-43ABB2BDAC79}"/>
              </a:ext>
            </a:extLst>
          </p:cNvPr>
          <p:cNvSpPr txBox="1">
            <a:spLocks/>
          </p:cNvSpPr>
          <p:nvPr/>
        </p:nvSpPr>
        <p:spPr>
          <a:xfrm>
            <a:off x="2488785" y="4994652"/>
            <a:ext cx="3995035" cy="426685"/>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Electrical and Computer Engineering</a:t>
            </a:r>
          </a:p>
          <a:p>
            <a:pPr>
              <a:spcBef>
                <a:spcPts val="0"/>
              </a:spcBef>
            </a:pPr>
            <a:r>
              <a:rPr lang="en-US" dirty="0"/>
              <a:t>Michigan State University</a:t>
            </a:r>
          </a:p>
        </p:txBody>
      </p:sp>
      <p:sp>
        <p:nvSpPr>
          <p:cNvPr id="38" name="Text Placeholder 249">
            <a:extLst>
              <a:ext uri="{FF2B5EF4-FFF2-40B4-BE49-F238E27FC236}">
                <a16:creationId xmlns:a16="http://schemas.microsoft.com/office/drawing/2014/main" id="{7B480164-BA23-0888-7A70-ABB3A1C9DCBC}"/>
              </a:ext>
            </a:extLst>
          </p:cNvPr>
          <p:cNvSpPr txBox="1">
            <a:spLocks/>
          </p:cNvSpPr>
          <p:nvPr/>
        </p:nvSpPr>
        <p:spPr>
          <a:xfrm>
            <a:off x="2488784" y="4747793"/>
            <a:ext cx="3995036" cy="365095"/>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Smart Microsystems Lab</a:t>
            </a:r>
          </a:p>
        </p:txBody>
      </p:sp>
      <p:pic>
        <p:nvPicPr>
          <p:cNvPr id="39" name="Picture Placeholder 81" descr="icon&#10;">
            <a:extLst>
              <a:ext uri="{FF2B5EF4-FFF2-40B4-BE49-F238E27FC236}">
                <a16:creationId xmlns:a16="http://schemas.microsoft.com/office/drawing/2014/main" id="{ADA1F9FC-9FE5-A28E-AA42-9B29D4896DF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937648" y="2366353"/>
            <a:ext cx="369944" cy="368788"/>
          </a:xfrm>
          <a:prstGeom prst="rect">
            <a:avLst/>
          </a:prstGeom>
        </p:spPr>
      </p:pic>
      <p:sp>
        <p:nvSpPr>
          <p:cNvPr id="40" name="Text Placeholder 266">
            <a:extLst>
              <a:ext uri="{FF2B5EF4-FFF2-40B4-BE49-F238E27FC236}">
                <a16:creationId xmlns:a16="http://schemas.microsoft.com/office/drawing/2014/main" id="{30D30F13-65B6-A2CA-29E4-A7D82960F348}"/>
              </a:ext>
            </a:extLst>
          </p:cNvPr>
          <p:cNvSpPr txBox="1">
            <a:spLocks/>
          </p:cNvSpPr>
          <p:nvPr/>
        </p:nvSpPr>
        <p:spPr>
          <a:xfrm>
            <a:off x="7705697" y="2512451"/>
            <a:ext cx="3995035" cy="426685"/>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samuel-hunter.berndt@jpl.nasa.gov</a:t>
            </a:r>
          </a:p>
          <a:p>
            <a:pPr>
              <a:spcBef>
                <a:spcPts val="0"/>
              </a:spcBef>
            </a:pPr>
            <a:r>
              <a:rPr lang="en-US" dirty="0"/>
              <a:t>626-755-3617</a:t>
            </a:r>
          </a:p>
        </p:txBody>
      </p:sp>
      <p:sp>
        <p:nvSpPr>
          <p:cNvPr id="41" name="Text Placeholder 249">
            <a:extLst>
              <a:ext uri="{FF2B5EF4-FFF2-40B4-BE49-F238E27FC236}">
                <a16:creationId xmlns:a16="http://schemas.microsoft.com/office/drawing/2014/main" id="{39BD3D61-F773-A886-BA6A-9D43A6B283E2}"/>
              </a:ext>
            </a:extLst>
          </p:cNvPr>
          <p:cNvSpPr txBox="1">
            <a:spLocks/>
          </p:cNvSpPr>
          <p:nvPr/>
        </p:nvSpPr>
        <p:spPr>
          <a:xfrm>
            <a:off x="7705696" y="2265592"/>
            <a:ext cx="3995036" cy="365095"/>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Samuel </a:t>
            </a:r>
            <a:r>
              <a:rPr lang="en-US" dirty="0" err="1"/>
              <a:t>bernDt</a:t>
            </a:r>
            <a:endParaRPr lang="en-US" dirty="0"/>
          </a:p>
        </p:txBody>
      </p:sp>
      <p:pic>
        <p:nvPicPr>
          <p:cNvPr id="42" name="Picture Placeholder 81" descr="icon&#10;">
            <a:extLst>
              <a:ext uri="{FF2B5EF4-FFF2-40B4-BE49-F238E27FC236}">
                <a16:creationId xmlns:a16="http://schemas.microsoft.com/office/drawing/2014/main" id="{C9BD5AFF-566F-CFBB-FF46-6C7AA12BCFE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947808" y="3585413"/>
            <a:ext cx="369944" cy="368788"/>
          </a:xfrm>
          <a:prstGeom prst="rect">
            <a:avLst/>
          </a:prstGeom>
        </p:spPr>
      </p:pic>
      <p:sp>
        <p:nvSpPr>
          <p:cNvPr id="43" name="Text Placeholder 266">
            <a:extLst>
              <a:ext uri="{FF2B5EF4-FFF2-40B4-BE49-F238E27FC236}">
                <a16:creationId xmlns:a16="http://schemas.microsoft.com/office/drawing/2014/main" id="{1860FB2F-637F-D3F6-B150-726A84F1B6C9}"/>
              </a:ext>
            </a:extLst>
          </p:cNvPr>
          <p:cNvSpPr txBox="1">
            <a:spLocks/>
          </p:cNvSpPr>
          <p:nvPr/>
        </p:nvSpPr>
        <p:spPr>
          <a:xfrm>
            <a:off x="7705697" y="3731511"/>
            <a:ext cx="3995035" cy="426685"/>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christiahn.roman@jpl.nasa.gov</a:t>
            </a:r>
          </a:p>
          <a:p>
            <a:endParaRPr lang="en-US" dirty="0"/>
          </a:p>
          <a:p>
            <a:endParaRPr lang="en-US" dirty="0"/>
          </a:p>
        </p:txBody>
      </p:sp>
      <p:sp>
        <p:nvSpPr>
          <p:cNvPr id="44" name="Text Placeholder 249">
            <a:extLst>
              <a:ext uri="{FF2B5EF4-FFF2-40B4-BE49-F238E27FC236}">
                <a16:creationId xmlns:a16="http://schemas.microsoft.com/office/drawing/2014/main" id="{85907A94-F97B-1514-9D4D-44341265D57C}"/>
              </a:ext>
            </a:extLst>
          </p:cNvPr>
          <p:cNvSpPr txBox="1">
            <a:spLocks/>
          </p:cNvSpPr>
          <p:nvPr/>
        </p:nvSpPr>
        <p:spPr>
          <a:xfrm>
            <a:off x="7705696" y="3484652"/>
            <a:ext cx="3995036" cy="365095"/>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err="1"/>
              <a:t>Christiahn</a:t>
            </a:r>
            <a:r>
              <a:rPr lang="en-US" dirty="0"/>
              <a:t> Roman</a:t>
            </a:r>
          </a:p>
        </p:txBody>
      </p:sp>
      <p:sp>
        <p:nvSpPr>
          <p:cNvPr id="46" name="Text Placeholder 266">
            <a:extLst>
              <a:ext uri="{FF2B5EF4-FFF2-40B4-BE49-F238E27FC236}">
                <a16:creationId xmlns:a16="http://schemas.microsoft.com/office/drawing/2014/main" id="{36F481F0-9DF5-7DDB-5689-B50B05A54BE9}"/>
              </a:ext>
            </a:extLst>
          </p:cNvPr>
          <p:cNvSpPr txBox="1">
            <a:spLocks/>
          </p:cNvSpPr>
          <p:nvPr/>
        </p:nvSpPr>
        <p:spPr>
          <a:xfrm>
            <a:off x="7705697" y="4994652"/>
            <a:ext cx="3995035" cy="426685"/>
          </a:xfrm>
          <a:prstGeom prst="rect">
            <a:avLst/>
          </a:prstGeom>
        </p:spPr>
        <p:txBody>
          <a:bodyPr vert="horz" lIns="0" tIns="45720" rIns="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900" kern="1200">
                <a:solidFill>
                  <a:schemeClr val="tx1"/>
                </a:solidFill>
                <a:latin typeface="Speak Pro" panose="020B05040201010201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California Institute of Technology</a:t>
            </a:r>
          </a:p>
          <a:p>
            <a:pPr>
              <a:spcBef>
                <a:spcPts val="0"/>
              </a:spcBef>
            </a:pPr>
            <a:r>
              <a:rPr lang="en-US" dirty="0"/>
              <a:t>National Aeronautics and Space Administration</a:t>
            </a:r>
          </a:p>
        </p:txBody>
      </p:sp>
      <p:sp>
        <p:nvSpPr>
          <p:cNvPr id="47" name="Text Placeholder 249">
            <a:extLst>
              <a:ext uri="{FF2B5EF4-FFF2-40B4-BE49-F238E27FC236}">
                <a16:creationId xmlns:a16="http://schemas.microsoft.com/office/drawing/2014/main" id="{CC103B26-D68E-37FF-F592-4591442A008C}"/>
              </a:ext>
            </a:extLst>
          </p:cNvPr>
          <p:cNvSpPr txBox="1">
            <a:spLocks/>
          </p:cNvSpPr>
          <p:nvPr/>
        </p:nvSpPr>
        <p:spPr>
          <a:xfrm>
            <a:off x="7705696" y="4747793"/>
            <a:ext cx="3995036" cy="365095"/>
          </a:xfrm>
          <a:prstGeom prst="rect">
            <a:avLst/>
          </a:prstGeom>
        </p:spPr>
        <p:txBody>
          <a:bodyPr vert="horz" lIns="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Speak Pro" panose="020B0504020101020102"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Jet Propulsion Lab</a:t>
            </a:r>
          </a:p>
        </p:txBody>
      </p:sp>
      <p:pic>
        <p:nvPicPr>
          <p:cNvPr id="48" name="Picture Placeholder 120" descr="icon&#10;">
            <a:extLst>
              <a:ext uri="{FF2B5EF4-FFF2-40B4-BE49-F238E27FC236}">
                <a16:creationId xmlns:a16="http://schemas.microsoft.com/office/drawing/2014/main" id="{F644D0B2-DD33-913D-00A8-FC43A173EDE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14" b="214"/>
          <a:stretch>
            <a:fillRect/>
          </a:stretch>
        </p:blipFill>
        <p:spPr>
          <a:xfrm>
            <a:off x="6947808" y="4865277"/>
            <a:ext cx="369944" cy="368788"/>
          </a:xfrm>
          <a:prstGeom prst="rect">
            <a:avLst/>
          </a:prstGeom>
        </p:spPr>
      </p:pic>
      <p:pic>
        <p:nvPicPr>
          <p:cNvPr id="49" name="Picture Placeholder 120" descr="icon&#10;">
            <a:extLst>
              <a:ext uri="{FF2B5EF4-FFF2-40B4-BE49-F238E27FC236}">
                <a16:creationId xmlns:a16="http://schemas.microsoft.com/office/drawing/2014/main" id="{A696E049-C933-0BFB-AFD6-1B4CAB0E428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214" b="214"/>
          <a:stretch>
            <a:fillRect/>
          </a:stretch>
        </p:blipFill>
        <p:spPr>
          <a:xfrm>
            <a:off x="1726523" y="4865277"/>
            <a:ext cx="369944" cy="368788"/>
          </a:xfrm>
          <a:prstGeom prst="rect">
            <a:avLst/>
          </a:prstGeom>
        </p:spPr>
      </p:pic>
      <p:sp>
        <p:nvSpPr>
          <p:cNvPr id="2" name="Slide Number Placeholder 1">
            <a:extLst>
              <a:ext uri="{FF2B5EF4-FFF2-40B4-BE49-F238E27FC236}">
                <a16:creationId xmlns:a16="http://schemas.microsoft.com/office/drawing/2014/main" id="{48AB6CD4-0C52-F752-5163-9F1643C5CD61}"/>
              </a:ext>
            </a:extLst>
          </p:cNvPr>
          <p:cNvSpPr>
            <a:spLocks noGrp="1"/>
          </p:cNvSpPr>
          <p:nvPr>
            <p:ph type="sldNum" sz="quarter" idx="12"/>
          </p:nvPr>
        </p:nvSpPr>
        <p:spPr/>
        <p:txBody>
          <a:bodyPr/>
          <a:lstStyle/>
          <a:p>
            <a:fld id="{31FEFF75-79D2-EE46-877B-299D1510E681}" type="slidenum">
              <a:rPr lang="en-US" noProof="0" smtClean="0"/>
              <a:t>18</a:t>
            </a:fld>
            <a:endParaRPr lang="en-US" noProof="0"/>
          </a:p>
        </p:txBody>
      </p:sp>
    </p:spTree>
    <p:extLst>
      <p:ext uri="{BB962C8B-B14F-4D97-AF65-F5344CB8AC3E}">
        <p14:creationId xmlns:p14="http://schemas.microsoft.com/office/powerpoint/2010/main" val="109887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736D5D"/>
                </a:solidFill>
                <a:latin typeface="Speak Pro" panose="020B0504020101020102" pitchFamily="34" charset="0"/>
              </a:rPr>
              <a:t>References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1342198"/>
            <a:ext cx="4693727" cy="4834766"/>
          </a:xfrm>
        </p:spPr>
        <p:txBody>
          <a:bodyPr>
            <a:noAutofit/>
          </a:bodyPr>
          <a:lstStyle/>
          <a:p>
            <a:pPr marL="0" indent="0">
              <a:buNone/>
            </a:pPr>
            <a:r>
              <a:rPr lang="en-US" sz="1100" dirty="0"/>
              <a:t>[1] Grip, H.F., Johnson, W., </a:t>
            </a:r>
            <a:r>
              <a:rPr lang="en-US" sz="1100" dirty="0" err="1"/>
              <a:t>Malpica</a:t>
            </a:r>
            <a:r>
              <a:rPr lang="en-US" sz="1100" dirty="0"/>
              <a:t>, C., Scharf, D.P., Mandic, M., Young, L., Allan, B., Mettler, B., and Martin, M.S., (2017). Flight dynamics of a Mars helicopter. Published on the NASA Technical Report Server, DOCID: 20210007745.</a:t>
            </a:r>
          </a:p>
          <a:p>
            <a:pPr marL="0" indent="0">
              <a:buNone/>
            </a:pPr>
            <a:r>
              <a:rPr lang="en-US" sz="1100" dirty="0"/>
              <a:t>[2] Jacklin, S. A., Swanson, S., </a:t>
            </a:r>
            <a:r>
              <a:rPr lang="en-US" sz="1100" dirty="0" err="1"/>
              <a:t>Blaas</a:t>
            </a:r>
            <a:r>
              <a:rPr lang="en-US" sz="1100" dirty="0"/>
              <a:t>, A., Richter, P., </a:t>
            </a:r>
            <a:r>
              <a:rPr lang="en-US" sz="1100" dirty="0" err="1"/>
              <a:t>Teves</a:t>
            </a:r>
            <a:r>
              <a:rPr lang="en-US" sz="1100" dirty="0"/>
              <a:t>, D., </a:t>
            </a:r>
            <a:r>
              <a:rPr lang="en-US" sz="1100" dirty="0" err="1"/>
              <a:t>Niesl</a:t>
            </a:r>
            <a:r>
              <a:rPr lang="en-US" sz="1100" dirty="0"/>
              <a:t>, G., </a:t>
            </a:r>
            <a:r>
              <a:rPr lang="en-US" sz="1100" dirty="0" err="1"/>
              <a:t>Kube</a:t>
            </a:r>
            <a:r>
              <a:rPr lang="en-US" sz="1100" dirty="0"/>
              <a:t>, R., </a:t>
            </a:r>
            <a:r>
              <a:rPr lang="en-US" sz="1100" dirty="0" err="1"/>
              <a:t>Gmelin</a:t>
            </a:r>
            <a:r>
              <a:rPr lang="en-US" sz="1100" dirty="0"/>
              <a:t>, B., and Key, D. L., (2020). Investigation of a helicopter Individual Blade Control (IBC) system in two full-scale wind tunnel tests: Volume I. Published on the NASA Technical Report Server, DOCID: 20205003457.</a:t>
            </a:r>
          </a:p>
          <a:p>
            <a:pPr marL="0" indent="0">
              <a:buNone/>
            </a:pPr>
            <a:r>
              <a:rPr lang="en-US" sz="1100" dirty="0"/>
              <a:t>[3] Park, J.-S., Kim, D.-H., Chase, S., Lee, Y.-L., Go, J.-I., (2019). Vibration and performance analyses using individual blade pitch controls for lift-offset rotors. International Journal of Aerospace Engineering, Article ID 9589415.</a:t>
            </a:r>
          </a:p>
          <a:p>
            <a:pPr marL="0" indent="0">
              <a:buNone/>
            </a:pPr>
            <a:r>
              <a:rPr lang="en-US" sz="1100" dirty="0"/>
              <a:t>[4] Norman, T.R., Theodore, C., Shinoda, P., </a:t>
            </a:r>
            <a:r>
              <a:rPr lang="en-US" sz="1100" dirty="0" err="1"/>
              <a:t>Fuerst</a:t>
            </a:r>
            <a:r>
              <a:rPr lang="en-US" sz="1100" dirty="0"/>
              <a:t>, D., Arnold, U.T.P., </a:t>
            </a:r>
            <a:r>
              <a:rPr lang="en-US" sz="1100" dirty="0" err="1"/>
              <a:t>Makinen</a:t>
            </a:r>
            <a:r>
              <a:rPr lang="en-US" sz="1100" dirty="0"/>
              <a:t>, S., Lorber, P., and O'Neill, J., (2009). Full-scale wind tunnel test of a UH-60 Individual Blade Control system for performance improvement and vibration, loads, and noise control. American Helicopter Society 65th Annual Forum.</a:t>
            </a:r>
          </a:p>
          <a:p>
            <a:pPr marL="0" indent="0">
              <a:buNone/>
            </a:pPr>
            <a:r>
              <a:rPr lang="en-US" sz="1100" dirty="0"/>
              <a:t>[5] </a:t>
            </a:r>
            <a:r>
              <a:rPr lang="en-US" sz="1100" dirty="0" err="1"/>
              <a:t>Splettstoesser</a:t>
            </a:r>
            <a:r>
              <a:rPr lang="en-US" sz="1100" dirty="0"/>
              <a:t>, W. R., Shultz, K.-J., van der Wall, B., Buchholz, H., </a:t>
            </a:r>
            <a:r>
              <a:rPr lang="en-US" sz="1100" dirty="0" err="1"/>
              <a:t>Gembler</a:t>
            </a:r>
            <a:r>
              <a:rPr lang="en-US" sz="1100" dirty="0"/>
              <a:t>, W., and </a:t>
            </a:r>
            <a:r>
              <a:rPr lang="en-US" sz="1100" dirty="0" err="1"/>
              <a:t>Niesl</a:t>
            </a:r>
            <a:r>
              <a:rPr lang="en-US" sz="1100" dirty="0"/>
              <a:t>, G., (2000). Helicopter noise reduction by Individual Blade Control (IBC): selected flight test and simulation results. RTA - AVT Symposium, Number 30. Published on the Defense Technical Information Center, DOCID: ADP011125.</a:t>
            </a:r>
          </a:p>
          <a:p>
            <a:pPr marL="0" indent="0">
              <a:buNone/>
            </a:pPr>
            <a:r>
              <a:rPr lang="en-US" sz="1100" dirty="0"/>
              <a:t>[6] Arnold, U.T.P., and </a:t>
            </a:r>
            <a:r>
              <a:rPr lang="en-US" sz="1100" dirty="0" err="1"/>
              <a:t>Furst</a:t>
            </a:r>
            <a:r>
              <a:rPr lang="en-US" sz="1100" dirty="0"/>
              <a:t>, D., (2005). Closed loop IBC results from CH-53G flight tests. Aerospace Science and Technology, Volume 9, pp. 421-435. DOI: 10.1016/j.ast.2005.01.014.</a:t>
            </a:r>
          </a:p>
          <a:p>
            <a:pPr marL="0" indent="0">
              <a:buNone/>
            </a:pPr>
            <a:r>
              <a:rPr lang="en-US" sz="1100" dirty="0"/>
              <a:t>[7] </a:t>
            </a:r>
            <a:r>
              <a:rPr lang="en-US" sz="1100" dirty="0" err="1"/>
              <a:t>Rotaru</a:t>
            </a:r>
            <a:r>
              <a:rPr lang="en-US" sz="1100" dirty="0"/>
              <a:t>, C.  and Todorov, M., (2017). Helicopter Flight Physics. Flight Physics – Models, Techniques and Technologies. </a:t>
            </a:r>
            <a:r>
              <a:rPr lang="en-US" sz="1100" dirty="0" err="1"/>
              <a:t>InTech</a:t>
            </a:r>
            <a:r>
              <a:rPr lang="en-US" sz="1100" dirty="0"/>
              <a:t>. DOI: 10.5772/intechopen.7156.</a:t>
            </a:r>
          </a:p>
          <a:p>
            <a:pPr marL="0" indent="0">
              <a:buNone/>
            </a:pPr>
            <a:endParaRPr lang="en-US" sz="1200" dirty="0"/>
          </a:p>
        </p:txBody>
      </p:sp>
      <p:sp>
        <p:nvSpPr>
          <p:cNvPr id="16" name="Content Placeholder 15">
            <a:extLst>
              <a:ext uri="{FF2B5EF4-FFF2-40B4-BE49-F238E27FC236}">
                <a16:creationId xmlns:a16="http://schemas.microsoft.com/office/drawing/2014/main" id="{61E23B57-A482-8F4B-9021-86FE326A6D10}"/>
              </a:ext>
            </a:extLst>
          </p:cNvPr>
          <p:cNvSpPr>
            <a:spLocks noGrp="1"/>
          </p:cNvSpPr>
          <p:nvPr>
            <p:ph sz="half" idx="2"/>
          </p:nvPr>
        </p:nvSpPr>
        <p:spPr>
          <a:xfrm>
            <a:off x="7067963" y="1342198"/>
            <a:ext cx="4693727" cy="4834766"/>
          </a:xfrm>
        </p:spPr>
        <p:txBody>
          <a:bodyPr>
            <a:normAutofit fontScale="62500" lnSpcReduction="20000"/>
          </a:bodyPr>
          <a:lstStyle/>
          <a:p>
            <a:pPr marL="0" indent="0">
              <a:buNone/>
            </a:pPr>
            <a:r>
              <a:rPr lang="en-US" sz="1600" dirty="0"/>
              <a:t>[8] Saxena, A. and Chopra, I., (2020). Wind tunnel testing of a </a:t>
            </a:r>
            <a:r>
              <a:rPr lang="en-US" sz="1600" dirty="0" err="1"/>
              <a:t>swashplateless</a:t>
            </a:r>
            <a:r>
              <a:rPr lang="en-US" sz="1600" dirty="0"/>
              <a:t> rotor with compact brushless motor actuated flaps for primary control. Journal of the American Helicopter Society, Volume 65, Number 1, pp. 1-6. DOI: 10.4050/JAHS.65.012010.</a:t>
            </a:r>
          </a:p>
          <a:p>
            <a:pPr marL="0" indent="0">
              <a:buNone/>
            </a:pPr>
            <a:r>
              <a:rPr lang="en-US" sz="1600" dirty="0"/>
              <a:t>[9] Noonan, K.W., and Bingham, G.J., (1980). Aerodynamic characteristics of three helicopter rotor airfoil sections at Reynolds numbers from model scale to full scale at Mach numbers from 0.35 to 0.90. Technical publication. Published on the NASA Technical Report Server, DOCID: 19800023826.</a:t>
            </a:r>
          </a:p>
          <a:p>
            <a:pPr marL="0" indent="0">
              <a:buNone/>
            </a:pPr>
            <a:r>
              <a:rPr lang="en-US" sz="1600" dirty="0"/>
              <a:t>[10] Koning, W.J.F., </a:t>
            </a:r>
            <a:r>
              <a:rPr lang="en-US" sz="1600" dirty="0" err="1"/>
              <a:t>Romander</a:t>
            </a:r>
            <a:r>
              <a:rPr lang="en-US" sz="1600" dirty="0"/>
              <a:t>, E.A., and Johnson, W., (2018). Low Reynolds number airfoil evaluation for the Mars Helicopter rotor. Presented at the American Helicopter Society International 74th Annual Forum and Technology Display. Published on the NASA Technical Report Server, DOCID: 20180008702.</a:t>
            </a:r>
          </a:p>
          <a:p>
            <a:pPr marL="0" indent="0">
              <a:buNone/>
            </a:pPr>
            <a:r>
              <a:rPr lang="en-US" sz="1600" dirty="0"/>
              <a:t>[11] Alam, M.M., Zhou, Y., Yang, H.X., Guo, H., and Mi, J., (2009). The ultra-low Reynolds number airfoil wake. Experimental Fluids 48, pp. 81-103. Springer. DOI: 10.1007/s00348-009-0713-7.</a:t>
            </a:r>
          </a:p>
          <a:p>
            <a:pPr marL="0" indent="0">
              <a:buNone/>
            </a:pPr>
            <a:r>
              <a:rPr lang="en-US" sz="1600" dirty="0"/>
              <a:t>[12] </a:t>
            </a:r>
            <a:r>
              <a:rPr lang="en-US" sz="1600" dirty="0" err="1"/>
              <a:t>Pipenberg</a:t>
            </a:r>
            <a:r>
              <a:rPr lang="en-US" sz="1600" dirty="0"/>
              <a:t>, B.T., </a:t>
            </a:r>
            <a:r>
              <a:rPr lang="en-US" sz="1600" dirty="0" err="1"/>
              <a:t>Keenoon</a:t>
            </a:r>
            <a:r>
              <a:rPr lang="en-US" sz="1600" dirty="0"/>
              <a:t>, M., Tyler, J., Hibbs, B., </a:t>
            </a:r>
            <a:r>
              <a:rPr lang="en-US" sz="1600" dirty="0" err="1"/>
              <a:t>Landberg</a:t>
            </a:r>
            <a:r>
              <a:rPr lang="en-US" sz="1600" dirty="0"/>
              <a:t>, S., Balaram, B., Grip, H.F., and </a:t>
            </a:r>
            <a:r>
              <a:rPr lang="en-US" sz="1600" dirty="0" err="1"/>
              <a:t>Pempejian</a:t>
            </a:r>
            <a:r>
              <a:rPr lang="en-US" sz="1600" dirty="0"/>
              <a:t>, J., (2019). Design and fabrication of the Mars Helicopter rotor, airframe, and landing gear system. AIAA </a:t>
            </a:r>
            <a:r>
              <a:rPr lang="en-US" sz="1600" dirty="0" err="1"/>
              <a:t>Scitech</a:t>
            </a:r>
            <a:r>
              <a:rPr lang="en-US" sz="1600" dirty="0"/>
              <a:t> 2019 Forum. DOI: 10.2514/6.2019-0620.</a:t>
            </a:r>
          </a:p>
          <a:p>
            <a:pPr marL="0" indent="0">
              <a:buNone/>
            </a:pPr>
            <a:r>
              <a:rPr lang="en-US" dirty="0"/>
              <a:t>[13] Yang, R., Gao, Y., Wang, H., and Ni, X., (2022). Reducing helicopter vibration loads by individual blade control with genetic algorithm. Machines. DOI: 10.3390/machines10060479.</a:t>
            </a:r>
          </a:p>
          <a:p>
            <a:pPr marL="0" indent="0">
              <a:buNone/>
            </a:pPr>
            <a:r>
              <a:rPr lang="en-US" sz="1600" dirty="0"/>
              <a:t>[14] NASA Science Mars Exploration Images. National Aeronautics and Space Administration. Accessed 28 September 2023. </a:t>
            </a:r>
            <a:r>
              <a:rPr lang="en-US" sz="1600" dirty="0">
                <a:hlinkClick r:id="rId2"/>
              </a:rPr>
              <a:t>https://mars.nasa.gov/multimedia/images</a:t>
            </a:r>
            <a:r>
              <a:rPr lang="en-US" sz="1600" dirty="0"/>
              <a:t>.</a:t>
            </a:r>
          </a:p>
          <a:p>
            <a:pPr marL="0" indent="0">
              <a:buNone/>
            </a:pPr>
            <a:r>
              <a:rPr lang="en-US" dirty="0"/>
              <a:t>[15] </a:t>
            </a:r>
            <a:r>
              <a:rPr lang="en-US" dirty="0" err="1"/>
              <a:t>Marichal</a:t>
            </a:r>
            <a:r>
              <a:rPr lang="en-US" dirty="0"/>
              <a:t>, N. G., Tomas-Rodriguez, M., Hernandez, A., Castillo-Rivera, S., and </a:t>
            </a:r>
            <a:r>
              <a:rPr lang="en-US" dirty="0" err="1"/>
              <a:t>Campoy</a:t>
            </a:r>
            <a:r>
              <a:rPr lang="en-US" dirty="0"/>
              <a:t>, P., (2013). Vibration reduction for vision systems on board unmanned aerial vehicles using a neuro-fuzzy controller. Journal of Vibration and Control. DOI: 10.1177/1077546313479632.</a:t>
            </a:r>
            <a:endParaRPr lang="en-US" sz="1600" dirty="0"/>
          </a:p>
        </p:txBody>
      </p:sp>
      <p:sp>
        <p:nvSpPr>
          <p:cNvPr id="5" name="Slide Number Placeholder 4">
            <a:extLst>
              <a:ext uri="{FF2B5EF4-FFF2-40B4-BE49-F238E27FC236}">
                <a16:creationId xmlns:a16="http://schemas.microsoft.com/office/drawing/2014/main" id="{78A7D9B2-D1AD-C6A6-4C50-2243FF081006}"/>
              </a:ext>
            </a:extLst>
          </p:cNvPr>
          <p:cNvSpPr>
            <a:spLocks noGrp="1"/>
          </p:cNvSpPr>
          <p:nvPr>
            <p:ph type="sldNum" sz="quarter" idx="12"/>
          </p:nvPr>
        </p:nvSpPr>
        <p:spPr/>
        <p:txBody>
          <a:bodyPr/>
          <a:lstStyle/>
          <a:p>
            <a:fld id="{31FEFF75-79D2-EE46-877B-299D1510E681}" type="slidenum">
              <a:rPr lang="en-US" smtClean="0"/>
              <a:t>19</a:t>
            </a:fld>
            <a:endParaRPr lang="en-US" dirty="0"/>
          </a:p>
        </p:txBody>
      </p:sp>
    </p:spTree>
    <p:extLst>
      <p:ext uri="{BB962C8B-B14F-4D97-AF65-F5344CB8AC3E}">
        <p14:creationId xmlns:p14="http://schemas.microsoft.com/office/powerpoint/2010/main" val="3151352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Outline</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1342198"/>
            <a:ext cx="4693727" cy="4834766"/>
          </a:xfrm>
        </p:spPr>
        <p:txBody>
          <a:bodyPr>
            <a:noAutofit/>
          </a:bodyPr>
          <a:lstStyle/>
          <a:p>
            <a:r>
              <a:rPr lang="en-US" sz="2000" dirty="0"/>
              <a:t>Background</a:t>
            </a:r>
          </a:p>
          <a:p>
            <a:pPr lvl="1"/>
            <a:r>
              <a:rPr lang="en-US" sz="2000" dirty="0"/>
              <a:t>Flap dynamics</a:t>
            </a:r>
          </a:p>
          <a:p>
            <a:pPr lvl="1"/>
            <a:r>
              <a:rPr lang="en-US" sz="2000" dirty="0"/>
              <a:t>Flight on Mars</a:t>
            </a:r>
          </a:p>
          <a:p>
            <a:pPr lvl="1"/>
            <a:r>
              <a:rPr lang="en-US" sz="2000" dirty="0"/>
              <a:t>Individual Blade Control</a:t>
            </a:r>
          </a:p>
          <a:p>
            <a:r>
              <a:rPr lang="en-US" sz="2000" dirty="0"/>
              <a:t>Objective</a:t>
            </a:r>
          </a:p>
          <a:p>
            <a:r>
              <a:rPr lang="en-US" sz="2000" dirty="0"/>
              <a:t>Methodology</a:t>
            </a:r>
          </a:p>
          <a:p>
            <a:r>
              <a:rPr lang="en-US" sz="2000" dirty="0"/>
              <a:t>Results</a:t>
            </a:r>
          </a:p>
          <a:p>
            <a:pPr lvl="1"/>
            <a:r>
              <a:rPr lang="en-US" sz="2000" dirty="0"/>
              <a:t>Lift, moment, power</a:t>
            </a:r>
          </a:p>
          <a:p>
            <a:r>
              <a:rPr lang="en-US" sz="2000" dirty="0"/>
              <a:t>Conclusions</a:t>
            </a:r>
          </a:p>
          <a:p>
            <a:r>
              <a:rPr lang="en-US" sz="2000" dirty="0"/>
              <a:t>Summary</a:t>
            </a:r>
          </a:p>
          <a:p>
            <a:r>
              <a:rPr lang="en-US" sz="2000" dirty="0"/>
              <a:t>Questions</a:t>
            </a:r>
          </a:p>
          <a:p>
            <a:r>
              <a:rPr lang="en-US" sz="2000" dirty="0"/>
              <a:t>References/Contacts</a:t>
            </a:r>
          </a:p>
        </p:txBody>
      </p:sp>
      <p:pic>
        <p:nvPicPr>
          <p:cNvPr id="4" name="Content Placeholder 3" descr="A helicopter on the ground&#10;&#10;Description automatically generated">
            <a:extLst>
              <a:ext uri="{FF2B5EF4-FFF2-40B4-BE49-F238E27FC236}">
                <a16:creationId xmlns:a16="http://schemas.microsoft.com/office/drawing/2014/main" id="{561E6C3F-61EB-3F71-66E8-DB9074974A07}"/>
              </a:ext>
            </a:extLst>
          </p:cNvPr>
          <p:cNvPicPr>
            <a:picLocks noGrp="1" noChangeAspect="1"/>
          </p:cNvPicPr>
          <p:nvPr>
            <p:ph sz="half" idx="2"/>
          </p:nvPr>
        </p:nvPicPr>
        <p:blipFill>
          <a:blip r:embed="rId2"/>
          <a:stretch>
            <a:fillRect/>
          </a:stretch>
        </p:blipFill>
        <p:spPr>
          <a:xfrm>
            <a:off x="5644104" y="1828800"/>
            <a:ext cx="6117586" cy="3568591"/>
          </a:xfrm>
        </p:spPr>
      </p:pic>
      <p:sp>
        <p:nvSpPr>
          <p:cNvPr id="2" name="TextBox 1">
            <a:extLst>
              <a:ext uri="{FF2B5EF4-FFF2-40B4-BE49-F238E27FC236}">
                <a16:creationId xmlns:a16="http://schemas.microsoft.com/office/drawing/2014/main" id="{A8CE69A9-DD07-E746-E387-BAB79C15188C}"/>
              </a:ext>
            </a:extLst>
          </p:cNvPr>
          <p:cNvSpPr txBox="1"/>
          <p:nvPr/>
        </p:nvSpPr>
        <p:spPr>
          <a:xfrm>
            <a:off x="5644104" y="5397391"/>
            <a:ext cx="6117586" cy="707886"/>
          </a:xfrm>
          <a:prstGeom prst="rect">
            <a:avLst/>
          </a:prstGeom>
          <a:noFill/>
        </p:spPr>
        <p:txBody>
          <a:bodyPr wrap="square" rtlCol="0">
            <a:spAutoFit/>
          </a:bodyPr>
          <a:lstStyle/>
          <a:p>
            <a:r>
              <a:rPr lang="en-US" sz="2000" dirty="0">
                <a:latin typeface="+mj-lt"/>
              </a:rPr>
              <a:t>The Mars Helicopter on the surface of Mars as seen by Perseverance’s </a:t>
            </a:r>
            <a:r>
              <a:rPr lang="en-US" sz="2000" dirty="0" err="1">
                <a:latin typeface="+mj-lt"/>
              </a:rPr>
              <a:t>Mastcam</a:t>
            </a:r>
            <a:r>
              <a:rPr lang="en-US" sz="2000" dirty="0">
                <a:latin typeface="+mj-lt"/>
              </a:rPr>
              <a:t>-Z [14].</a:t>
            </a:r>
          </a:p>
        </p:txBody>
      </p:sp>
      <p:sp>
        <p:nvSpPr>
          <p:cNvPr id="5" name="Slide Number Placeholder 4">
            <a:extLst>
              <a:ext uri="{FF2B5EF4-FFF2-40B4-BE49-F238E27FC236}">
                <a16:creationId xmlns:a16="http://schemas.microsoft.com/office/drawing/2014/main" id="{775EE7E0-0B4B-05CE-03E6-D79C1853C4F2}"/>
              </a:ext>
            </a:extLst>
          </p:cNvPr>
          <p:cNvSpPr>
            <a:spLocks noGrp="1"/>
          </p:cNvSpPr>
          <p:nvPr>
            <p:ph type="sldNum" sz="quarter" idx="12"/>
          </p:nvPr>
        </p:nvSpPr>
        <p:spPr/>
        <p:txBody>
          <a:bodyPr/>
          <a:lstStyle/>
          <a:p>
            <a:fld id="{31FEFF75-79D2-EE46-877B-299D1510E681}" type="slidenum">
              <a:rPr lang="en-US" smtClean="0"/>
              <a:t>2</a:t>
            </a:fld>
            <a:endParaRPr lang="en-US" dirty="0"/>
          </a:p>
        </p:txBody>
      </p:sp>
    </p:spTree>
    <p:extLst>
      <p:ext uri="{BB962C8B-B14F-4D97-AF65-F5344CB8AC3E}">
        <p14:creationId xmlns:p14="http://schemas.microsoft.com/office/powerpoint/2010/main" val="310328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Background – Rotorcraft</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Autofit/>
          </a:bodyPr>
          <a:lstStyle/>
          <a:p>
            <a:r>
              <a:rPr lang="en-US" sz="2000" dirty="0"/>
              <a:t>As an airfoil’s angle of attack increases, it produces more lift</a:t>
            </a:r>
          </a:p>
          <a:p>
            <a:r>
              <a:rPr lang="en-US" sz="2000" dirty="0"/>
              <a:t>On a helicopter, each blade’s pitch (angle of attack) is actuated as a function of its position around the rotor disk</a:t>
            </a:r>
          </a:p>
          <a:p>
            <a:r>
              <a:rPr lang="en-US" sz="2000" dirty="0"/>
              <a:t>This dissymmetry of lift tilts the thrust vector and moves the helicopter</a:t>
            </a:r>
          </a:p>
          <a:p>
            <a:r>
              <a:rPr lang="en-US" sz="2000" dirty="0"/>
              <a:t>This blade actuation is achieved by a tilting swashplate</a:t>
            </a:r>
          </a:p>
        </p:txBody>
      </p:sp>
      <p:pic>
        <p:nvPicPr>
          <p:cNvPr id="7" name="Content Placeholder 3" descr="A close up of a machine&#10;&#10;Description automatically generated">
            <a:extLst>
              <a:ext uri="{FF2B5EF4-FFF2-40B4-BE49-F238E27FC236}">
                <a16:creationId xmlns:a16="http://schemas.microsoft.com/office/drawing/2014/main" id="{5DD9BEE3-84E5-3EC5-C0B2-BE315C45FB6D}"/>
              </a:ext>
            </a:extLst>
          </p:cNvPr>
          <p:cNvPicPr>
            <a:picLocks noGrp="1" noChangeAspect="1"/>
          </p:cNvPicPr>
          <p:nvPr>
            <p:ph sz="half" idx="2"/>
          </p:nvPr>
        </p:nvPicPr>
        <p:blipFill>
          <a:blip r:embed="rId4"/>
          <a:stretch>
            <a:fillRect/>
          </a:stretch>
        </p:blipFill>
        <p:spPr>
          <a:xfrm>
            <a:off x="7933698" y="1368861"/>
            <a:ext cx="3176890" cy="2435616"/>
          </a:xfrm>
        </p:spPr>
      </p:pic>
      <p:sp>
        <p:nvSpPr>
          <p:cNvPr id="2" name="Slide Number Placeholder 1">
            <a:extLst>
              <a:ext uri="{FF2B5EF4-FFF2-40B4-BE49-F238E27FC236}">
                <a16:creationId xmlns:a16="http://schemas.microsoft.com/office/drawing/2014/main" id="{4820A365-7EC1-5A16-15FF-38E891C00568}"/>
              </a:ext>
            </a:extLst>
          </p:cNvPr>
          <p:cNvSpPr>
            <a:spLocks noGrp="1"/>
          </p:cNvSpPr>
          <p:nvPr>
            <p:ph type="sldNum" sz="quarter" idx="12"/>
          </p:nvPr>
        </p:nvSpPr>
        <p:spPr/>
        <p:txBody>
          <a:bodyPr/>
          <a:lstStyle/>
          <a:p>
            <a:fld id="{31FEFF75-79D2-EE46-877B-299D1510E681}" type="slidenum">
              <a:rPr lang="en-US" smtClean="0"/>
              <a:t>3</a:t>
            </a:fld>
            <a:endParaRPr lang="en-US" dirty="0"/>
          </a:p>
        </p:txBody>
      </p:sp>
      <p:pic>
        <p:nvPicPr>
          <p:cNvPr id="10" name="Video 9">
            <a:hlinkClick r:id="" action="ppaction://media"/>
            <a:extLst>
              <a:ext uri="{FF2B5EF4-FFF2-40B4-BE49-F238E27FC236}">
                <a16:creationId xmlns:a16="http://schemas.microsoft.com/office/drawing/2014/main" id="{A61F04E0-4925-EFAB-046B-C02AACBF3A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08894" y="3894070"/>
            <a:ext cx="5026497" cy="2827405"/>
          </a:xfrm>
          <a:prstGeom prst="rect">
            <a:avLst/>
          </a:prstGeom>
        </p:spPr>
      </p:pic>
    </p:spTree>
    <p:extLst>
      <p:ext uri="{BB962C8B-B14F-4D97-AF65-F5344CB8AC3E}">
        <p14:creationId xmlns:p14="http://schemas.microsoft.com/office/powerpoint/2010/main" val="5242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Background – Flap Dynamics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1665962"/>
            <a:ext cx="5099156" cy="4511001"/>
          </a:xfrm>
        </p:spPr>
        <p:txBody>
          <a:bodyPr>
            <a:noAutofit/>
          </a:bodyPr>
          <a:lstStyle/>
          <a:p>
            <a:r>
              <a:rPr lang="en-US" sz="2000" dirty="0"/>
              <a:t>Fully-articulated rotor: blade is free to move about flap and lag hinges</a:t>
            </a:r>
          </a:p>
          <a:p>
            <a:r>
              <a:rPr lang="en-US" sz="2000" dirty="0" err="1"/>
              <a:t>Hingless</a:t>
            </a:r>
            <a:r>
              <a:rPr lang="en-US" sz="2000" dirty="0"/>
              <a:t> rotor: flap motion allowed through blade flexibility</a:t>
            </a:r>
          </a:p>
          <a:p>
            <a:r>
              <a:rPr lang="en-US" sz="2000" dirty="0"/>
              <a:t>Coupling effects</a:t>
            </a:r>
          </a:p>
          <a:p>
            <a:pPr lvl="1"/>
            <a:r>
              <a:rPr lang="en-US" sz="2000" dirty="0"/>
              <a:t>As lift increases, the blade flaps up</a:t>
            </a:r>
          </a:p>
          <a:p>
            <a:pPr lvl="1"/>
            <a:r>
              <a:rPr lang="en-US" sz="2000" dirty="0"/>
              <a:t>As the blade flaps up, the </a:t>
            </a:r>
            <a:r>
              <a:rPr lang="en-US" sz="2000" dirty="0" err="1"/>
              <a:t>c.o.g</a:t>
            </a:r>
            <a:r>
              <a:rPr lang="en-US" sz="2000" dirty="0"/>
              <a:t>. moves inward, and the blade speeds up</a:t>
            </a:r>
          </a:p>
          <a:p>
            <a:r>
              <a:rPr lang="en-US" sz="2000" dirty="0"/>
              <a:t>Aerodynamic damping</a:t>
            </a:r>
          </a:p>
          <a:p>
            <a:pPr lvl="1"/>
            <a:r>
              <a:rPr lang="en-US" sz="2000" dirty="0"/>
              <a:t>As the blade flaps up, a downward component of flow is imparted on the blade, reducing the angle of attack, reducing the lift, thus reducing the flap</a:t>
            </a:r>
          </a:p>
        </p:txBody>
      </p:sp>
      <p:pic>
        <p:nvPicPr>
          <p:cNvPr id="1026" name="Picture 2">
            <a:extLst>
              <a:ext uri="{FF2B5EF4-FFF2-40B4-BE49-F238E27FC236}">
                <a16:creationId xmlns:a16="http://schemas.microsoft.com/office/drawing/2014/main" id="{88F4A757-B7AC-CF83-A5E5-07349306087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67452" y="2132361"/>
            <a:ext cx="4694238" cy="3341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7DB3F2-08D2-9D24-B99D-3E40A86AD52C}"/>
              </a:ext>
            </a:extLst>
          </p:cNvPr>
          <p:cNvSpPr txBox="1"/>
          <p:nvPr/>
        </p:nvSpPr>
        <p:spPr>
          <a:xfrm>
            <a:off x="7067452" y="5356695"/>
            <a:ext cx="3883068" cy="400110"/>
          </a:xfrm>
          <a:prstGeom prst="rect">
            <a:avLst/>
          </a:prstGeom>
          <a:noFill/>
        </p:spPr>
        <p:txBody>
          <a:bodyPr wrap="square" rtlCol="0">
            <a:spAutoFit/>
          </a:bodyPr>
          <a:lstStyle/>
          <a:p>
            <a:r>
              <a:rPr lang="en-US" sz="2000" dirty="0">
                <a:latin typeface="+mj-lt"/>
              </a:rPr>
              <a:t>Fully-articulated rotor [15].</a:t>
            </a:r>
          </a:p>
        </p:txBody>
      </p:sp>
      <p:sp>
        <p:nvSpPr>
          <p:cNvPr id="4" name="Slide Number Placeholder 3">
            <a:extLst>
              <a:ext uri="{FF2B5EF4-FFF2-40B4-BE49-F238E27FC236}">
                <a16:creationId xmlns:a16="http://schemas.microsoft.com/office/drawing/2014/main" id="{2719D683-6AAF-813A-11E3-3ADC3CC7322A}"/>
              </a:ext>
            </a:extLst>
          </p:cNvPr>
          <p:cNvSpPr>
            <a:spLocks noGrp="1"/>
          </p:cNvSpPr>
          <p:nvPr>
            <p:ph type="sldNum" sz="quarter" idx="12"/>
          </p:nvPr>
        </p:nvSpPr>
        <p:spPr/>
        <p:txBody>
          <a:bodyPr/>
          <a:lstStyle/>
          <a:p>
            <a:fld id="{31FEFF75-79D2-EE46-877B-299D1510E681}" type="slidenum">
              <a:rPr lang="en-US" smtClean="0"/>
              <a:t>4</a:t>
            </a:fld>
            <a:endParaRPr lang="en-US" dirty="0"/>
          </a:p>
        </p:txBody>
      </p:sp>
    </p:spTree>
    <p:extLst>
      <p:ext uri="{BB962C8B-B14F-4D97-AF65-F5344CB8AC3E}">
        <p14:creationId xmlns:p14="http://schemas.microsoft.com/office/powerpoint/2010/main" val="545521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Background – Flight on Mars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0" y="1483238"/>
            <a:ext cx="5800613" cy="4693726"/>
          </a:xfrm>
        </p:spPr>
        <p:txBody>
          <a:bodyPr>
            <a:noAutofit/>
          </a:bodyPr>
          <a:lstStyle/>
          <a:p>
            <a:r>
              <a:rPr lang="en-US" sz="2000" dirty="0"/>
              <a:t>Atmospheric density: 0.017 kg/m^3</a:t>
            </a:r>
          </a:p>
          <a:p>
            <a:pPr lvl="1"/>
            <a:r>
              <a:rPr lang="en-US" sz="2000" dirty="0"/>
              <a:t>1.293 kg/m^3 on Earth (76 times larger)</a:t>
            </a:r>
          </a:p>
          <a:p>
            <a:pPr lvl="1"/>
            <a:r>
              <a:rPr lang="en-US" sz="2000" dirty="0"/>
              <a:t>Minimal aerodynamic flap damping</a:t>
            </a:r>
          </a:p>
          <a:p>
            <a:pPr lvl="1"/>
            <a:r>
              <a:rPr lang="en-US" sz="2000" dirty="0"/>
              <a:t>Rotor must spin fast </a:t>
            </a:r>
            <a:r>
              <a:rPr lang="en-US" sz="2000" dirty="0">
                <a:sym typeface="Wingdings" panose="05000000000000000000" pitchFamily="2" charset="2"/>
              </a:rPr>
              <a:t> high inertial forces</a:t>
            </a:r>
          </a:p>
          <a:p>
            <a:r>
              <a:rPr lang="en-US" sz="2000" dirty="0"/>
              <a:t>Very low Reynold’s number</a:t>
            </a:r>
          </a:p>
          <a:p>
            <a:pPr lvl="1"/>
            <a:r>
              <a:rPr lang="en-US" sz="2000" dirty="0"/>
              <a:t>Re = 1e4 to 2.5e4 on Mars</a:t>
            </a:r>
          </a:p>
          <a:p>
            <a:pPr lvl="1"/>
            <a:r>
              <a:rPr lang="en-US" sz="2000" dirty="0"/>
              <a:t>Re = 3e6 to 6e6 on Earth</a:t>
            </a:r>
          </a:p>
          <a:p>
            <a:r>
              <a:rPr lang="en-US" sz="2000" dirty="0"/>
              <a:t>The big problem</a:t>
            </a:r>
          </a:p>
          <a:p>
            <a:pPr lvl="1"/>
            <a:r>
              <a:rPr lang="en-US" sz="2000" dirty="0"/>
              <a:t>Insufficient flap damping limits rotor diameters to about 1.2 meters</a:t>
            </a:r>
          </a:p>
          <a:p>
            <a:pPr lvl="1"/>
            <a:r>
              <a:rPr lang="en-US" sz="2000" dirty="0"/>
              <a:t>Could make blades stiffer, but this increases mass</a:t>
            </a:r>
          </a:p>
          <a:p>
            <a:pPr lvl="1"/>
            <a:r>
              <a:rPr lang="en-US" sz="2000" dirty="0"/>
              <a:t>Can we design an active flap damping system?</a:t>
            </a:r>
          </a:p>
        </p:txBody>
      </p:sp>
      <p:pic>
        <p:nvPicPr>
          <p:cNvPr id="6" name="Content Placeholder 5" descr="A close-up of a drone&#10;&#10;Description automatically generated">
            <a:extLst>
              <a:ext uri="{FF2B5EF4-FFF2-40B4-BE49-F238E27FC236}">
                <a16:creationId xmlns:a16="http://schemas.microsoft.com/office/drawing/2014/main" id="{04265390-1443-337C-4846-5B4A48333216}"/>
              </a:ext>
            </a:extLst>
          </p:cNvPr>
          <p:cNvPicPr>
            <a:picLocks noGrp="1" noChangeAspect="1"/>
          </p:cNvPicPr>
          <p:nvPr>
            <p:ph sz="half" idx="2"/>
          </p:nvPr>
        </p:nvPicPr>
        <p:blipFill>
          <a:blip r:embed="rId2"/>
          <a:stretch>
            <a:fillRect/>
          </a:stretch>
        </p:blipFill>
        <p:spPr>
          <a:xfrm>
            <a:off x="7528141" y="1483237"/>
            <a:ext cx="4461136" cy="4461136"/>
          </a:xfrm>
        </p:spPr>
      </p:pic>
      <p:sp>
        <p:nvSpPr>
          <p:cNvPr id="2" name="TextBox 1">
            <a:extLst>
              <a:ext uri="{FF2B5EF4-FFF2-40B4-BE49-F238E27FC236}">
                <a16:creationId xmlns:a16="http://schemas.microsoft.com/office/drawing/2014/main" id="{49D9E222-3255-6DB8-4BF1-415B65BECEBD}"/>
              </a:ext>
            </a:extLst>
          </p:cNvPr>
          <p:cNvSpPr txBox="1"/>
          <p:nvPr/>
        </p:nvSpPr>
        <p:spPr>
          <a:xfrm>
            <a:off x="7528141" y="5917701"/>
            <a:ext cx="3763403" cy="400110"/>
          </a:xfrm>
          <a:prstGeom prst="rect">
            <a:avLst/>
          </a:prstGeom>
          <a:noFill/>
        </p:spPr>
        <p:txBody>
          <a:bodyPr wrap="none" rtlCol="0">
            <a:spAutoFit/>
          </a:bodyPr>
          <a:lstStyle/>
          <a:p>
            <a:r>
              <a:rPr lang="en-US" sz="2000" dirty="0">
                <a:latin typeface="+mj-lt"/>
              </a:rPr>
              <a:t>Mars Helicopter rotor system [14].</a:t>
            </a:r>
          </a:p>
        </p:txBody>
      </p:sp>
      <p:sp>
        <p:nvSpPr>
          <p:cNvPr id="4" name="Slide Number Placeholder 3">
            <a:extLst>
              <a:ext uri="{FF2B5EF4-FFF2-40B4-BE49-F238E27FC236}">
                <a16:creationId xmlns:a16="http://schemas.microsoft.com/office/drawing/2014/main" id="{462E6F1F-620B-5FFD-152E-BE9C4C7F5D56}"/>
              </a:ext>
            </a:extLst>
          </p:cNvPr>
          <p:cNvSpPr>
            <a:spLocks noGrp="1"/>
          </p:cNvSpPr>
          <p:nvPr>
            <p:ph type="sldNum" sz="quarter" idx="12"/>
          </p:nvPr>
        </p:nvSpPr>
        <p:spPr/>
        <p:txBody>
          <a:bodyPr/>
          <a:lstStyle/>
          <a:p>
            <a:fld id="{31FEFF75-79D2-EE46-877B-299D1510E681}" type="slidenum">
              <a:rPr lang="en-US" smtClean="0"/>
              <a:t>5</a:t>
            </a:fld>
            <a:endParaRPr lang="en-US" dirty="0"/>
          </a:p>
        </p:txBody>
      </p:sp>
    </p:spTree>
    <p:extLst>
      <p:ext uri="{BB962C8B-B14F-4D97-AF65-F5344CB8AC3E}">
        <p14:creationId xmlns:p14="http://schemas.microsoft.com/office/powerpoint/2010/main" val="384328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a:xfrm>
            <a:off x="1168400" y="339645"/>
            <a:ext cx="11003279" cy="1002552"/>
          </a:xfrm>
        </p:spPr>
        <p:txBody>
          <a:bodyPr/>
          <a:lstStyle/>
          <a:p>
            <a:r>
              <a:rPr lang="en-US" dirty="0">
                <a:solidFill>
                  <a:srgbClr val="105BD8"/>
                </a:solidFill>
                <a:latin typeface="Speak Pro" panose="020B0504020101020102" pitchFamily="34" charset="0"/>
              </a:rPr>
              <a:t>Background - Individual Blade Control</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rmAutofit/>
          </a:bodyPr>
          <a:lstStyle/>
          <a:p>
            <a:r>
              <a:rPr lang="en-US" sz="2000" dirty="0"/>
              <a:t>Swashplates</a:t>
            </a:r>
          </a:p>
          <a:p>
            <a:pPr lvl="1"/>
            <a:r>
              <a:rPr lang="en-US" sz="2000" dirty="0"/>
              <a:t>The Mars Helicopter (and all traditional helicopters) use a swashplate to obtain blade actuation</a:t>
            </a:r>
          </a:p>
          <a:p>
            <a:pPr lvl="1"/>
            <a:r>
              <a:rPr lang="en-US" sz="2000" dirty="0">
                <a:sym typeface="Wingdings" panose="05000000000000000000" pitchFamily="2" charset="2"/>
              </a:rPr>
              <a:t>1/rev sinusoidal blade actuation</a:t>
            </a:r>
          </a:p>
          <a:p>
            <a:r>
              <a:rPr lang="en-US" sz="2000" dirty="0">
                <a:sym typeface="Wingdings" panose="05000000000000000000" pitchFamily="2" charset="2"/>
              </a:rPr>
              <a:t>Individual Blade Control</a:t>
            </a:r>
          </a:p>
          <a:p>
            <a:pPr lvl="1"/>
            <a:r>
              <a:rPr lang="en-US" sz="2000" dirty="0">
                <a:sym typeface="Wingdings" panose="05000000000000000000" pitchFamily="2" charset="2"/>
              </a:rPr>
              <a:t>An electromechanical actuator at the root of each blade</a:t>
            </a:r>
            <a:endParaRPr lang="en-US" sz="2000" dirty="0"/>
          </a:p>
          <a:p>
            <a:pPr lvl="1"/>
            <a:r>
              <a:rPr lang="en-US" sz="2000" dirty="0"/>
              <a:t>No inherent limit on actuation frequency, waveform, or phase</a:t>
            </a:r>
          </a:p>
        </p:txBody>
      </p:sp>
      <p:pic>
        <p:nvPicPr>
          <p:cNvPr id="2050" name="Picture 2" descr="Machines | Free Full-Text | Reducing Helicopter Vibration Loads by Individual  Blade Control with Genetic Algorithm">
            <a:extLst>
              <a:ext uri="{FF2B5EF4-FFF2-40B4-BE49-F238E27FC236}">
                <a16:creationId xmlns:a16="http://schemas.microsoft.com/office/drawing/2014/main" id="{93D1AD76-0DE1-4D1F-98C2-77005DE2A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109" y="4407765"/>
            <a:ext cx="4399926" cy="211059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Diagram of a mechanical device with text&#10;&#10;Description automatically generated">
            <a:extLst>
              <a:ext uri="{FF2B5EF4-FFF2-40B4-BE49-F238E27FC236}">
                <a16:creationId xmlns:a16="http://schemas.microsoft.com/office/drawing/2014/main" id="{837ACBD2-151C-2EE5-58F7-BA42EE2E8327}"/>
              </a:ext>
            </a:extLst>
          </p:cNvPr>
          <p:cNvPicPr>
            <a:picLocks noGrp="1" noChangeAspect="1"/>
          </p:cNvPicPr>
          <p:nvPr>
            <p:ph sz="half" idx="2"/>
          </p:nvPr>
        </p:nvPicPr>
        <p:blipFill>
          <a:blip r:embed="rId3"/>
          <a:stretch>
            <a:fillRect/>
          </a:stretch>
        </p:blipFill>
        <p:spPr>
          <a:xfrm>
            <a:off x="6933188" y="1563592"/>
            <a:ext cx="4825768" cy="2690301"/>
          </a:xfrm>
        </p:spPr>
      </p:pic>
      <p:sp>
        <p:nvSpPr>
          <p:cNvPr id="2" name="Slide Number Placeholder 1">
            <a:extLst>
              <a:ext uri="{FF2B5EF4-FFF2-40B4-BE49-F238E27FC236}">
                <a16:creationId xmlns:a16="http://schemas.microsoft.com/office/drawing/2014/main" id="{60F7067D-501A-8753-EE38-A78FB84036E9}"/>
              </a:ext>
            </a:extLst>
          </p:cNvPr>
          <p:cNvSpPr>
            <a:spLocks noGrp="1"/>
          </p:cNvSpPr>
          <p:nvPr>
            <p:ph type="sldNum" sz="quarter" idx="12"/>
          </p:nvPr>
        </p:nvSpPr>
        <p:spPr/>
        <p:txBody>
          <a:bodyPr/>
          <a:lstStyle/>
          <a:p>
            <a:fld id="{31FEFF75-79D2-EE46-877B-299D1510E681}" type="slidenum">
              <a:rPr lang="en-US" smtClean="0"/>
              <a:t>6</a:t>
            </a:fld>
            <a:endParaRPr lang="en-US" dirty="0"/>
          </a:p>
        </p:txBody>
      </p:sp>
      <p:sp>
        <p:nvSpPr>
          <p:cNvPr id="4" name="TextBox 3">
            <a:extLst>
              <a:ext uri="{FF2B5EF4-FFF2-40B4-BE49-F238E27FC236}">
                <a16:creationId xmlns:a16="http://schemas.microsoft.com/office/drawing/2014/main" id="{5035A466-BEDB-34DC-5CCA-3B24102107A4}"/>
              </a:ext>
            </a:extLst>
          </p:cNvPr>
          <p:cNvSpPr txBox="1"/>
          <p:nvPr/>
        </p:nvSpPr>
        <p:spPr>
          <a:xfrm flipH="1">
            <a:off x="10133555" y="4659682"/>
            <a:ext cx="1853850" cy="400110"/>
          </a:xfrm>
          <a:prstGeom prst="rect">
            <a:avLst/>
          </a:prstGeom>
          <a:noFill/>
        </p:spPr>
        <p:txBody>
          <a:bodyPr wrap="square" rtlCol="0">
            <a:spAutoFit/>
          </a:bodyPr>
          <a:lstStyle/>
          <a:p>
            <a:pPr algn="r"/>
            <a:r>
              <a:rPr lang="en-US" sz="2000" dirty="0">
                <a:latin typeface="+mj-lt"/>
              </a:rPr>
              <a:t>IBC system [13].</a:t>
            </a:r>
          </a:p>
        </p:txBody>
      </p:sp>
      <p:sp>
        <p:nvSpPr>
          <p:cNvPr id="5" name="TextBox 4">
            <a:extLst>
              <a:ext uri="{FF2B5EF4-FFF2-40B4-BE49-F238E27FC236}">
                <a16:creationId xmlns:a16="http://schemas.microsoft.com/office/drawing/2014/main" id="{5A5C6A9E-BE16-9036-A71B-A305F8E9C5D9}"/>
              </a:ext>
            </a:extLst>
          </p:cNvPr>
          <p:cNvSpPr txBox="1"/>
          <p:nvPr/>
        </p:nvSpPr>
        <p:spPr>
          <a:xfrm flipH="1">
            <a:off x="9319364" y="1594114"/>
            <a:ext cx="2668042" cy="400110"/>
          </a:xfrm>
          <a:prstGeom prst="rect">
            <a:avLst/>
          </a:prstGeom>
          <a:noFill/>
        </p:spPr>
        <p:txBody>
          <a:bodyPr wrap="square" rtlCol="0">
            <a:spAutoFit/>
          </a:bodyPr>
          <a:lstStyle/>
          <a:p>
            <a:pPr algn="r"/>
            <a:r>
              <a:rPr lang="en-US" sz="2000" dirty="0">
                <a:latin typeface="+mj-lt"/>
              </a:rPr>
              <a:t>Swashplate system [7].</a:t>
            </a:r>
          </a:p>
        </p:txBody>
      </p:sp>
    </p:spTree>
    <p:extLst>
      <p:ext uri="{BB962C8B-B14F-4D97-AF65-F5344CB8AC3E}">
        <p14:creationId xmlns:p14="http://schemas.microsoft.com/office/powerpoint/2010/main" val="418216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Objective – CFD Analysis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1879887"/>
            <a:ext cx="4693727" cy="4059816"/>
          </a:xfrm>
        </p:spPr>
        <p:txBody>
          <a:bodyPr>
            <a:noAutofit/>
          </a:bodyPr>
          <a:lstStyle/>
          <a:p>
            <a:r>
              <a:rPr lang="en-US" sz="2000" dirty="0"/>
              <a:t>Goals</a:t>
            </a:r>
          </a:p>
          <a:p>
            <a:pPr lvl="1"/>
            <a:r>
              <a:rPr lang="en-US" sz="2000" dirty="0"/>
              <a:t>To estimate hardware performance and requirements</a:t>
            </a:r>
          </a:p>
          <a:p>
            <a:pPr lvl="1"/>
            <a:r>
              <a:rPr lang="en-US" sz="2000" dirty="0"/>
              <a:t>To estimate force development potential</a:t>
            </a:r>
          </a:p>
          <a:p>
            <a:r>
              <a:rPr lang="en-US" sz="2000" dirty="0"/>
              <a:t>How</a:t>
            </a:r>
          </a:p>
          <a:p>
            <a:pPr lvl="1"/>
            <a:r>
              <a:rPr lang="en-US" sz="2000" dirty="0"/>
              <a:t>CFD analysis with static and dynamic blade</a:t>
            </a:r>
          </a:p>
          <a:p>
            <a:r>
              <a:rPr lang="en-US" sz="2000" dirty="0"/>
              <a:t>Outputs</a:t>
            </a:r>
          </a:p>
          <a:p>
            <a:pPr lvl="1"/>
            <a:r>
              <a:rPr lang="en-US" sz="2000" dirty="0"/>
              <a:t>Blade forces and moments</a:t>
            </a:r>
          </a:p>
          <a:p>
            <a:pPr lvl="1"/>
            <a:r>
              <a:rPr lang="en-US" sz="2000" dirty="0"/>
              <a:t>Power at the blade root</a:t>
            </a:r>
          </a:p>
          <a:p>
            <a:pPr lvl="1"/>
            <a:r>
              <a:rPr lang="en-US" sz="2000" dirty="0"/>
              <a:t>Power at the center of the rotor disk</a:t>
            </a:r>
          </a:p>
        </p:txBody>
      </p:sp>
      <p:pic>
        <p:nvPicPr>
          <p:cNvPr id="6" name="Content Placeholder 5" descr="A blue and green object with black text&#10;&#10;Description automatically generated">
            <a:extLst>
              <a:ext uri="{FF2B5EF4-FFF2-40B4-BE49-F238E27FC236}">
                <a16:creationId xmlns:a16="http://schemas.microsoft.com/office/drawing/2014/main" id="{AC4E0E48-FB0D-32E4-DBA1-5E353ACCA67C}"/>
              </a:ext>
            </a:extLst>
          </p:cNvPr>
          <p:cNvPicPr>
            <a:picLocks noGrp="1" noChangeAspect="1"/>
          </p:cNvPicPr>
          <p:nvPr>
            <p:ph sz="half" idx="2"/>
          </p:nvPr>
        </p:nvPicPr>
        <p:blipFill>
          <a:blip r:embed="rId2"/>
          <a:stretch>
            <a:fillRect/>
          </a:stretch>
        </p:blipFill>
        <p:spPr>
          <a:xfrm>
            <a:off x="7147656" y="1986538"/>
            <a:ext cx="4534025" cy="3846513"/>
          </a:xfrm>
        </p:spPr>
      </p:pic>
      <p:sp>
        <p:nvSpPr>
          <p:cNvPr id="2" name="Slide Number Placeholder 1">
            <a:extLst>
              <a:ext uri="{FF2B5EF4-FFF2-40B4-BE49-F238E27FC236}">
                <a16:creationId xmlns:a16="http://schemas.microsoft.com/office/drawing/2014/main" id="{9A4A09F7-E4A4-A5B6-E9CA-DF46DFF17D06}"/>
              </a:ext>
            </a:extLst>
          </p:cNvPr>
          <p:cNvSpPr>
            <a:spLocks noGrp="1"/>
          </p:cNvSpPr>
          <p:nvPr>
            <p:ph type="sldNum" sz="quarter" idx="12"/>
          </p:nvPr>
        </p:nvSpPr>
        <p:spPr/>
        <p:txBody>
          <a:bodyPr/>
          <a:lstStyle/>
          <a:p>
            <a:fld id="{31FEFF75-79D2-EE46-877B-299D1510E681}" type="slidenum">
              <a:rPr lang="en-US" smtClean="0"/>
              <a:t>7</a:t>
            </a:fld>
            <a:endParaRPr lang="en-US" dirty="0"/>
          </a:p>
        </p:txBody>
      </p:sp>
    </p:spTree>
    <p:extLst>
      <p:ext uri="{BB962C8B-B14F-4D97-AF65-F5344CB8AC3E}">
        <p14:creationId xmlns:p14="http://schemas.microsoft.com/office/powerpoint/2010/main" val="28190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p:txBody>
          <a:bodyPr/>
          <a:lstStyle/>
          <a:p>
            <a:r>
              <a:rPr lang="en-US" dirty="0">
                <a:solidFill>
                  <a:srgbClr val="105BD8"/>
                </a:solidFill>
                <a:latin typeface="Speak Pro" panose="020B0504020101020102" pitchFamily="34" charset="0"/>
              </a:rPr>
              <a:t>Methodology – ANSYS Fluent</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p:txBody>
          <a:bodyPr>
            <a:normAutofit/>
          </a:bodyPr>
          <a:lstStyle/>
          <a:p>
            <a:r>
              <a:rPr lang="en-US" sz="2000" dirty="0"/>
              <a:t>Viscous k-omega SST model with Low Reynold’s number correction</a:t>
            </a:r>
          </a:p>
          <a:p>
            <a:r>
              <a:rPr lang="en-US" sz="2000" dirty="0"/>
              <a:t>Observed no significant variation with k-epsilon and </a:t>
            </a:r>
            <a:r>
              <a:rPr lang="en-US" sz="2000" dirty="0" err="1"/>
              <a:t>Spalart-Allmaras</a:t>
            </a:r>
            <a:r>
              <a:rPr lang="en-US" sz="2000" dirty="0"/>
              <a:t> methods</a:t>
            </a:r>
          </a:p>
          <a:p>
            <a:r>
              <a:rPr lang="en-US" sz="2000" dirty="0"/>
              <a:t>Mesh: 1,087,191 tetrahedron elements</a:t>
            </a:r>
          </a:p>
          <a:p>
            <a:endParaRPr lang="en-US" sz="2000" dirty="0"/>
          </a:p>
          <a:p>
            <a:endParaRPr lang="en-US" sz="2000" dirty="0"/>
          </a:p>
        </p:txBody>
      </p:sp>
      <p:pic>
        <p:nvPicPr>
          <p:cNvPr id="6" name="Content Placeholder 5" descr="A diagram of a ventilator&#10;&#10;Description automatically generated">
            <a:extLst>
              <a:ext uri="{FF2B5EF4-FFF2-40B4-BE49-F238E27FC236}">
                <a16:creationId xmlns:a16="http://schemas.microsoft.com/office/drawing/2014/main" id="{B39204E3-096B-6492-4E09-570507B4A3C3}"/>
              </a:ext>
            </a:extLst>
          </p:cNvPr>
          <p:cNvPicPr>
            <a:picLocks noGrp="1" noChangeAspect="1"/>
          </p:cNvPicPr>
          <p:nvPr>
            <p:ph sz="half" idx="2"/>
          </p:nvPr>
        </p:nvPicPr>
        <p:blipFill>
          <a:blip r:embed="rId3"/>
          <a:stretch>
            <a:fillRect/>
          </a:stretch>
        </p:blipFill>
        <p:spPr>
          <a:xfrm>
            <a:off x="6489955" y="1686560"/>
            <a:ext cx="5208814" cy="4571999"/>
          </a:xfrm>
        </p:spPr>
      </p:pic>
      <p:sp>
        <p:nvSpPr>
          <p:cNvPr id="2" name="Slide Number Placeholder 1">
            <a:extLst>
              <a:ext uri="{FF2B5EF4-FFF2-40B4-BE49-F238E27FC236}">
                <a16:creationId xmlns:a16="http://schemas.microsoft.com/office/drawing/2014/main" id="{210D4732-8157-9BFA-2350-CF12BC73D2F1}"/>
              </a:ext>
            </a:extLst>
          </p:cNvPr>
          <p:cNvSpPr>
            <a:spLocks noGrp="1"/>
          </p:cNvSpPr>
          <p:nvPr>
            <p:ph type="sldNum" sz="quarter" idx="12"/>
          </p:nvPr>
        </p:nvSpPr>
        <p:spPr/>
        <p:txBody>
          <a:bodyPr/>
          <a:lstStyle/>
          <a:p>
            <a:fld id="{31FEFF75-79D2-EE46-877B-299D1510E681}" type="slidenum">
              <a:rPr lang="en-US" smtClean="0"/>
              <a:t>8</a:t>
            </a:fld>
            <a:endParaRPr lang="en-US" dirty="0"/>
          </a:p>
        </p:txBody>
      </p:sp>
    </p:spTree>
    <p:extLst>
      <p:ext uri="{BB962C8B-B14F-4D97-AF65-F5344CB8AC3E}">
        <p14:creationId xmlns:p14="http://schemas.microsoft.com/office/powerpoint/2010/main" val="313804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93AABDC-C3FD-F345-990B-6E2D88310423}"/>
              </a:ext>
            </a:extLst>
          </p:cNvPr>
          <p:cNvSpPr>
            <a:spLocks noGrp="1"/>
          </p:cNvSpPr>
          <p:nvPr>
            <p:ph type="ctrTitle"/>
          </p:nvPr>
        </p:nvSpPr>
        <p:spPr>
          <a:xfrm>
            <a:off x="1434281" y="339645"/>
            <a:ext cx="10463079" cy="1002552"/>
          </a:xfrm>
        </p:spPr>
        <p:txBody>
          <a:bodyPr/>
          <a:lstStyle/>
          <a:p>
            <a:pPr algn="ctr"/>
            <a:r>
              <a:rPr lang="en-US" dirty="0">
                <a:solidFill>
                  <a:srgbClr val="105BD8"/>
                </a:solidFill>
                <a:latin typeface="Speak Pro" panose="020B0504020101020102" pitchFamily="34" charset="0"/>
              </a:rPr>
              <a:t>Methodology – Actuation Waveforms</a:t>
            </a:r>
          </a:p>
        </p:txBody>
      </p:sp>
      <p:sp>
        <p:nvSpPr>
          <p:cNvPr id="3" name="Content Placeholder 2">
            <a:extLst>
              <a:ext uri="{FF2B5EF4-FFF2-40B4-BE49-F238E27FC236}">
                <a16:creationId xmlns:a16="http://schemas.microsoft.com/office/drawing/2014/main" id="{65315FCB-0039-EF4F-AFE0-33905D91929E}"/>
              </a:ext>
            </a:extLst>
          </p:cNvPr>
          <p:cNvSpPr>
            <a:spLocks noGrp="1"/>
          </p:cNvSpPr>
          <p:nvPr>
            <p:ph sz="half" idx="1"/>
          </p:nvPr>
        </p:nvSpPr>
        <p:spPr>
          <a:xfrm>
            <a:off x="1627321" y="1893944"/>
            <a:ext cx="4693727" cy="3846139"/>
          </a:xfrm>
        </p:spPr>
        <p:txBody>
          <a:bodyPr>
            <a:noAutofit/>
          </a:bodyPr>
          <a:lstStyle/>
          <a:p>
            <a:r>
              <a:rPr lang="en-US" sz="2000" dirty="0"/>
              <a:t>Three waveforms</a:t>
            </a:r>
          </a:p>
          <a:p>
            <a:pPr lvl="1"/>
            <a:r>
              <a:rPr lang="en-US" sz="2000" dirty="0"/>
              <a:t>Sinusoidal</a:t>
            </a:r>
          </a:p>
          <a:p>
            <a:pPr lvl="1"/>
            <a:r>
              <a:rPr lang="en-US" sz="2000" dirty="0"/>
              <a:t>Skewed sinusoidal</a:t>
            </a:r>
          </a:p>
          <a:p>
            <a:pPr lvl="1"/>
            <a:r>
              <a:rPr lang="en-US" sz="2000" dirty="0"/>
              <a:t>Quadratic</a:t>
            </a:r>
          </a:p>
          <a:p>
            <a:r>
              <a:rPr lang="en-US" sz="2000" dirty="0"/>
              <a:t>Two peak-to-peak amplitudes</a:t>
            </a:r>
          </a:p>
          <a:p>
            <a:pPr lvl="1"/>
            <a:r>
              <a:rPr lang="en-US" sz="2000" dirty="0"/>
              <a:t>2°, 10°</a:t>
            </a:r>
          </a:p>
          <a:p>
            <a:r>
              <a:rPr lang="en-US" sz="2000" dirty="0"/>
              <a:t>Two collective inputs (average pitch)</a:t>
            </a:r>
          </a:p>
          <a:p>
            <a:pPr lvl="1"/>
            <a:r>
              <a:rPr lang="en-US" sz="2000" dirty="0"/>
              <a:t>1°, 5°</a:t>
            </a:r>
          </a:p>
          <a:p>
            <a:r>
              <a:rPr lang="en-US" sz="2000" dirty="0"/>
              <a:t>Five actuation frequencies</a:t>
            </a:r>
          </a:p>
          <a:p>
            <a:pPr lvl="1"/>
            <a:r>
              <a:rPr lang="en-US" sz="2000" dirty="0"/>
              <a:t>1,2,4,6,8/rev</a:t>
            </a:r>
          </a:p>
        </p:txBody>
      </p:sp>
      <p:pic>
        <p:nvPicPr>
          <p:cNvPr id="6" name="Content Placeholder 5" descr="A graph of a function&#10;&#10;Description automatically generated">
            <a:extLst>
              <a:ext uri="{FF2B5EF4-FFF2-40B4-BE49-F238E27FC236}">
                <a16:creationId xmlns:a16="http://schemas.microsoft.com/office/drawing/2014/main" id="{79FC5E68-7AD1-DC04-A5F7-A8BF211F4BB9}"/>
              </a:ext>
            </a:extLst>
          </p:cNvPr>
          <p:cNvPicPr>
            <a:picLocks noGrp="1" noChangeAspect="1"/>
          </p:cNvPicPr>
          <p:nvPr>
            <p:ph sz="half" idx="2"/>
          </p:nvPr>
        </p:nvPicPr>
        <p:blipFill>
          <a:blip r:embed="rId4"/>
          <a:stretch>
            <a:fillRect/>
          </a:stretch>
        </p:blipFill>
        <p:spPr>
          <a:xfrm>
            <a:off x="7093933" y="1478942"/>
            <a:ext cx="4388607" cy="2423236"/>
          </a:xfrm>
        </p:spPr>
      </p:pic>
      <p:sp>
        <p:nvSpPr>
          <p:cNvPr id="2" name="Slide Number Placeholder 1">
            <a:extLst>
              <a:ext uri="{FF2B5EF4-FFF2-40B4-BE49-F238E27FC236}">
                <a16:creationId xmlns:a16="http://schemas.microsoft.com/office/drawing/2014/main" id="{519C49A5-E1DF-905C-1E54-2D2879539EB8}"/>
              </a:ext>
            </a:extLst>
          </p:cNvPr>
          <p:cNvSpPr>
            <a:spLocks noGrp="1"/>
          </p:cNvSpPr>
          <p:nvPr>
            <p:ph type="sldNum" sz="quarter" idx="12"/>
          </p:nvPr>
        </p:nvSpPr>
        <p:spPr/>
        <p:txBody>
          <a:bodyPr/>
          <a:lstStyle/>
          <a:p>
            <a:fld id="{31FEFF75-79D2-EE46-877B-299D1510E681}" type="slidenum">
              <a:rPr lang="en-US" smtClean="0"/>
              <a:t>9</a:t>
            </a:fld>
            <a:endParaRPr lang="en-US" dirty="0"/>
          </a:p>
        </p:txBody>
      </p:sp>
      <p:pic>
        <p:nvPicPr>
          <p:cNvPr id="8" name="Video 7">
            <a:hlinkClick r:id="" action="ppaction://media"/>
            <a:extLst>
              <a:ext uri="{FF2B5EF4-FFF2-40B4-BE49-F238E27FC236}">
                <a16:creationId xmlns:a16="http://schemas.microsoft.com/office/drawing/2014/main" id="{B89601A5-5BA2-3D35-86DE-8ADB635BE28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93932" y="3666994"/>
            <a:ext cx="4388607" cy="2752177"/>
          </a:xfrm>
          <a:prstGeom prst="rect">
            <a:avLst/>
          </a:prstGeom>
        </p:spPr>
      </p:pic>
    </p:spTree>
    <p:extLst>
      <p:ext uri="{BB962C8B-B14F-4D97-AF65-F5344CB8AC3E}">
        <p14:creationId xmlns:p14="http://schemas.microsoft.com/office/powerpoint/2010/main" val="30244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Cool">
      <a:dk1>
        <a:srgbClr val="000000"/>
      </a:dk1>
      <a:lt1>
        <a:srgbClr val="FFFFFF"/>
      </a:lt1>
      <a:dk2>
        <a:srgbClr val="464646"/>
      </a:dk2>
      <a:lt2>
        <a:srgbClr val="FFFFFF"/>
      </a:lt2>
      <a:accent1>
        <a:srgbClr val="15D1BB"/>
      </a:accent1>
      <a:accent2>
        <a:srgbClr val="0FB4DB"/>
      </a:accent2>
      <a:accent3>
        <a:srgbClr val="0D81BB"/>
      </a:accent3>
      <a:accent4>
        <a:srgbClr val="045FC4"/>
      </a:accent4>
      <a:accent5>
        <a:srgbClr val="953FF3"/>
      </a:accent5>
      <a:accent6>
        <a:srgbClr val="C03EF4"/>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our Title goes Here" id="{216E2A47-1B33-481B-B469-F891BA0BB112}" vid="{A834A686-415F-444B-99EF-70560C1C6F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clean sophisticated presentation</Template>
  <TotalTime>10519</TotalTime>
  <Words>1802</Words>
  <Application>Microsoft Office PowerPoint</Application>
  <PresentationFormat>Widescreen</PresentationFormat>
  <Paragraphs>183</Paragraphs>
  <Slides>19</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Sagona ExtraLight</vt:lpstr>
      <vt:lpstr>Speak Pro</vt:lpstr>
      <vt:lpstr>Office Theme</vt:lpstr>
      <vt:lpstr>CFD Modeling Analysis of a Martian Rotorcraft with Individual Blade Control</vt:lpstr>
      <vt:lpstr>Outline</vt:lpstr>
      <vt:lpstr>Background – Rotorcraft</vt:lpstr>
      <vt:lpstr>Background – Flap Dynamics</vt:lpstr>
      <vt:lpstr>Background – Flight on Mars</vt:lpstr>
      <vt:lpstr>Background - Individual Blade Control</vt:lpstr>
      <vt:lpstr>Objective – CFD Analysis</vt:lpstr>
      <vt:lpstr>Methodology – ANSYS Fluent</vt:lpstr>
      <vt:lpstr>Methodology – Actuation Waveforms</vt:lpstr>
      <vt:lpstr>Results – Frequency</vt:lpstr>
      <vt:lpstr>Results – Actuator Max Power</vt:lpstr>
      <vt:lpstr>Results – System Average Power</vt:lpstr>
      <vt:lpstr>Results – Lift</vt:lpstr>
      <vt:lpstr>Results – Change in Lift</vt:lpstr>
      <vt:lpstr>Conclusions</vt:lpstr>
      <vt:lpstr>Summary</vt:lpstr>
      <vt:lpstr>Questions?</vt:lpstr>
      <vt:lpstr>Contact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CFD Modeling Analysis of a Martian Rotorcraft with Individual Blade Control</dc:title>
  <dc:creator>Paul Schulman</dc:creator>
  <cp:lastModifiedBy>Paul Schulman</cp:lastModifiedBy>
  <cp:revision>89</cp:revision>
  <dcterms:created xsi:type="dcterms:W3CDTF">2023-09-23T04:34:39Z</dcterms:created>
  <dcterms:modified xsi:type="dcterms:W3CDTF">2023-10-05T20:43:23Z</dcterms:modified>
</cp:coreProperties>
</file>